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9" r:id="rId2"/>
    <p:sldId id="260" r:id="rId3"/>
    <p:sldId id="261" r:id="rId4"/>
    <p:sldId id="262" r:id="rId5"/>
    <p:sldId id="267" r:id="rId6"/>
    <p:sldId id="268" r:id="rId7"/>
    <p:sldId id="269" r:id="rId8"/>
    <p:sldId id="270" r:id="rId9"/>
    <p:sldId id="263" r:id="rId10"/>
    <p:sldId id="271" r:id="rId11"/>
    <p:sldId id="272" r:id="rId12"/>
    <p:sldId id="273" r:id="rId13"/>
    <p:sldId id="274" r:id="rId14"/>
    <p:sldId id="275" r:id="rId15"/>
    <p:sldId id="264" r:id="rId16"/>
    <p:sldId id="276" r:id="rId17"/>
    <p:sldId id="277" r:id="rId18"/>
    <p:sldId id="278" r:id="rId19"/>
    <p:sldId id="279" r:id="rId20"/>
    <p:sldId id="280" r:id="rId21"/>
    <p:sldId id="265" r:id="rId22"/>
    <p:sldId id="281" r:id="rId23"/>
    <p:sldId id="282" r:id="rId24"/>
    <p:sldId id="283" r:id="rId25"/>
    <p:sldId id="266" r:id="rId26"/>
  </p:sldIdLst>
  <p:sldSz cx="12192000" cy="6858000"/>
  <p:notesSz cx="6858000" cy="9144000"/>
  <p:custDataLst>
    <p:tags r:id="rId2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E71"/>
    <a:srgbClr val="051755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10C03-E2FE-418F-8D9C-18B6534A80B8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76607D-9663-4005-BCA7-4B5C0E2482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5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052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78823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58979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74491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276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38125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18059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3997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5850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33240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9499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6810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0476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106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5868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4414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5798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38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9983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293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130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278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924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2784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76607D-9663-4005-BCA7-4B5C0E24821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972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083C3ED-A44B-431E-83AD-4FDBEA14C16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12.xml"/><Relationship Id="rId7" Type="http://schemas.openxmlformats.org/officeDocument/2006/relationships/image" Target="../media/image4.png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3.xml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16.xml"/><Relationship Id="rId7" Type="http://schemas.openxmlformats.org/officeDocument/2006/relationships/image" Target="../media/image4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7.xml"/><Relationship Id="rId9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4.xml"/><Relationship Id="rId7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5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8.xml"/><Relationship Id="rId7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9.xm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8144482-2829-4980-9D6A-F411968BEA2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1" t="25201" r="21854" b="38992"/>
          <a:stretch/>
        </p:blipFill>
        <p:spPr>
          <a:xfrm>
            <a:off x="2635045" y="1573162"/>
            <a:ext cx="6921910" cy="2182762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C024DDD5-6449-4E00-8D52-4061F39BFAC2}"/>
              </a:ext>
            </a:extLst>
          </p:cNvPr>
          <p:cNvGrpSpPr/>
          <p:nvPr/>
        </p:nvGrpSpPr>
        <p:grpSpPr>
          <a:xfrm>
            <a:off x="0" y="4566838"/>
            <a:ext cx="12192000" cy="2291161"/>
            <a:chOff x="0" y="3982064"/>
            <a:chExt cx="12192000" cy="287593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93378F62-12D8-48AD-9738-2A097DAA2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982064"/>
              <a:ext cx="6096000" cy="2875936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FE471D3-30C5-4E0D-9532-6A959DD55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982064"/>
              <a:ext cx="6096000" cy="2875936"/>
            </a:xfrm>
            <a:prstGeom prst="rect">
              <a:avLst/>
            </a:prstGeom>
          </p:spPr>
        </p:pic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4162DF5C-E8F9-4ED5-8BDE-FD50DDB9BCD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>
            <a:off x="0" y="1"/>
            <a:ext cx="5299587" cy="532908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833EF42-C07C-4B39-9C7A-E26905204CB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 flipH="1">
            <a:off x="6892413" y="-73741"/>
            <a:ext cx="5299587" cy="532908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B689F2D-91FB-47C6-BA94-8BF3B5F33BE6}"/>
              </a:ext>
            </a:extLst>
          </p:cNvPr>
          <p:cNvSpPr txBox="1"/>
          <p:nvPr/>
        </p:nvSpPr>
        <p:spPr>
          <a:xfrm>
            <a:off x="3446206" y="4002405"/>
            <a:ext cx="5299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r>
              <a:rPr lang="zh-CN" altLang="en-US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年某图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网有限公司项目启动仪式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310ADEB-6121-46F5-BB21-9A80D627C0A0}"/>
              </a:ext>
            </a:extLst>
          </p:cNvPr>
          <p:cNvGrpSpPr/>
          <p:nvPr/>
        </p:nvGrpSpPr>
        <p:grpSpPr>
          <a:xfrm>
            <a:off x="3303635" y="4596579"/>
            <a:ext cx="1032390" cy="550608"/>
            <a:chOff x="3519948" y="4699818"/>
            <a:chExt cx="1032390" cy="55060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AB9C113-0A39-435E-B4D9-59D280DFA278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诚</a:t>
              </a: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908194F-203A-488C-B4C4-2A49EA7F9B28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信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3E9C017-BCA0-4B59-9768-F1993EF02B98}"/>
              </a:ext>
            </a:extLst>
          </p:cNvPr>
          <p:cNvGrpSpPr/>
          <p:nvPr/>
        </p:nvGrpSpPr>
        <p:grpSpPr>
          <a:xfrm>
            <a:off x="4821082" y="4596579"/>
            <a:ext cx="1032390" cy="550608"/>
            <a:chOff x="3519948" y="4699818"/>
            <a:chExt cx="1032390" cy="550608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3B9FCA1A-7040-4F77-95E1-E6C32D5E7C6C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创</a:t>
              </a: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04F727C0-4918-4043-9748-2564FE72BC36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新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A50CA61-8D5C-4B91-B08B-E3A4009D6F6D}"/>
              </a:ext>
            </a:extLst>
          </p:cNvPr>
          <p:cNvGrpSpPr/>
          <p:nvPr/>
        </p:nvGrpSpPr>
        <p:grpSpPr>
          <a:xfrm>
            <a:off x="6338529" y="4596579"/>
            <a:ext cx="1032390" cy="550608"/>
            <a:chOff x="3519948" y="4699818"/>
            <a:chExt cx="1032390" cy="55060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03710E05-4A9C-4765-8A60-9690B50D2E3D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科</a:t>
              </a: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E7B8FAC4-D488-4743-8680-77E6C2AF9C60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技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84C5E0E-8E85-4AAD-9584-E4CF83729254}"/>
              </a:ext>
            </a:extLst>
          </p:cNvPr>
          <p:cNvGrpSpPr/>
          <p:nvPr/>
        </p:nvGrpSpPr>
        <p:grpSpPr>
          <a:xfrm>
            <a:off x="7855975" y="4596579"/>
            <a:ext cx="1032390" cy="550608"/>
            <a:chOff x="3519948" y="4699818"/>
            <a:chExt cx="1032390" cy="550608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A3586110-4366-4910-AA51-2AB4C8F9B836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未</a:t>
              </a: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6F570180-8609-4902-8C40-FF6681D7A9B9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来</a:t>
              </a:r>
            </a:p>
          </p:txBody>
        </p:sp>
      </p:grpSp>
      <p:pic>
        <p:nvPicPr>
          <p:cNvPr id="23" name="Taking The Reins.wav">
            <a:hlinkClick r:id="" action="ppaction://media"/>
            <a:extLst>
              <a:ext uri="{FF2B5EF4-FFF2-40B4-BE49-F238E27FC236}">
                <a16:creationId xmlns:a16="http://schemas.microsoft.com/office/drawing/2014/main" id="{C8478A5F-198D-423F-A691-1E48B06196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/>
          <a:stretch>
            <a:fillRect/>
          </a:stretch>
        </p:blipFill>
        <p:spPr>
          <a:xfrm>
            <a:off x="-1135592" y="2656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5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69512" numSld="999" showWhenStopped="0">
                <p:cTn id="5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02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CDA74B8-A4F1-4A76-B4A9-AC3B2F666EA5}"/>
              </a:ext>
            </a:extLst>
          </p:cNvPr>
          <p:cNvGrpSpPr/>
          <p:nvPr/>
        </p:nvGrpSpPr>
        <p:grpSpPr>
          <a:xfrm>
            <a:off x="974349" y="1558650"/>
            <a:ext cx="2908300" cy="4256614"/>
            <a:chOff x="974349" y="1558650"/>
            <a:chExt cx="2908300" cy="425661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E761BD31-7E41-4F3A-B2EC-7E212005ADD2}"/>
                </a:ext>
              </a:extLst>
            </p:cNvPr>
            <p:cNvGrpSpPr/>
            <p:nvPr/>
          </p:nvGrpSpPr>
          <p:grpSpPr>
            <a:xfrm>
              <a:off x="974349" y="1558650"/>
              <a:ext cx="2908300" cy="4256614"/>
              <a:chOff x="1298906" y="2061336"/>
              <a:chExt cx="2630881" cy="3850581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E7DF8D75-A2B8-4E33-9042-A1DBB87F0108}"/>
                  </a:ext>
                </a:extLst>
              </p:cNvPr>
              <p:cNvGrpSpPr/>
              <p:nvPr/>
            </p:nvGrpSpPr>
            <p:grpSpPr>
              <a:xfrm>
                <a:off x="1298906" y="2061336"/>
                <a:ext cx="2630881" cy="3850581"/>
                <a:chOff x="967819" y="1754749"/>
                <a:chExt cx="2927079" cy="4284101"/>
              </a:xfrm>
            </p:grpSpPr>
            <p:sp>
              <p:nvSpPr>
                <p:cNvPr id="9" name="矩形: 圆角 8">
                  <a:extLst>
                    <a:ext uri="{FF2B5EF4-FFF2-40B4-BE49-F238E27FC236}">
                      <a16:creationId xmlns:a16="http://schemas.microsoft.com/office/drawing/2014/main" id="{694C2E6C-DB40-41C5-AA03-CD3826393261}"/>
                    </a:ext>
                  </a:extLst>
                </p:cNvPr>
                <p:cNvSpPr/>
                <p:nvPr/>
              </p:nvSpPr>
              <p:spPr>
                <a:xfrm>
                  <a:off x="967819" y="2421316"/>
                  <a:ext cx="2927079" cy="3617534"/>
                </a:xfrm>
                <a:prstGeom prst="roundRect">
                  <a:avLst>
                    <a:gd name="adj" fmla="val 0"/>
                  </a:avLst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dobeFangsongStd-Regular" panose="02020400000000000000" pitchFamily="18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10" name="椭圆 9">
                  <a:extLst>
                    <a:ext uri="{FF2B5EF4-FFF2-40B4-BE49-F238E27FC236}">
                      <a16:creationId xmlns:a16="http://schemas.microsoft.com/office/drawing/2014/main" id="{C6351DD0-B0E0-49CB-9168-94546F33E19E}"/>
                    </a:ext>
                  </a:extLst>
                </p:cNvPr>
                <p:cNvSpPr/>
                <p:nvPr/>
              </p:nvSpPr>
              <p:spPr>
                <a:xfrm>
                  <a:off x="1764156" y="1754749"/>
                  <a:ext cx="1386854" cy="1386853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dobeFangsongStd-Regular" panose="02020400000000000000" pitchFamily="18" charset="-122"/>
                    <a:ea typeface="华文细黑" panose="02010600040101010101" pitchFamily="2" charset="-122"/>
                  </a:endParaRPr>
                </a:p>
              </p:txBody>
            </p:sp>
          </p:grpSp>
          <p:sp>
            <p:nvSpPr>
              <p:cNvPr id="8" name="稻壳儿小白白(http://dwz.cn/Wu2UP)">
                <a:extLst>
                  <a:ext uri="{FF2B5EF4-FFF2-40B4-BE49-F238E27FC236}">
                    <a16:creationId xmlns:a16="http://schemas.microsoft.com/office/drawing/2014/main" id="{05735677-68EE-4BF6-81D0-3BF9FF4072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7020" y="2320770"/>
                <a:ext cx="707480" cy="714698"/>
              </a:xfrm>
              <a:custGeom>
                <a:avLst/>
                <a:gdLst>
                  <a:gd name="T0" fmla="*/ 48 w 48"/>
                  <a:gd name="T1" fmla="*/ 31 h 48"/>
                  <a:gd name="T2" fmla="*/ 48 w 48"/>
                  <a:gd name="T3" fmla="*/ 33 h 48"/>
                  <a:gd name="T4" fmla="*/ 26 w 48"/>
                  <a:gd name="T5" fmla="*/ 48 h 48"/>
                  <a:gd name="T6" fmla="*/ 24 w 48"/>
                  <a:gd name="T7" fmla="*/ 48 h 48"/>
                  <a:gd name="T8" fmla="*/ 23 w 48"/>
                  <a:gd name="T9" fmla="*/ 48 h 48"/>
                  <a:gd name="T10" fmla="*/ 1 w 48"/>
                  <a:gd name="T11" fmla="*/ 33 h 48"/>
                  <a:gd name="T12" fmla="*/ 0 w 48"/>
                  <a:gd name="T13" fmla="*/ 31 h 48"/>
                  <a:gd name="T14" fmla="*/ 0 w 48"/>
                  <a:gd name="T15" fmla="*/ 17 h 48"/>
                  <a:gd name="T16" fmla="*/ 1 w 48"/>
                  <a:gd name="T17" fmla="*/ 15 h 48"/>
                  <a:gd name="T18" fmla="*/ 23 w 48"/>
                  <a:gd name="T19" fmla="*/ 0 h 48"/>
                  <a:gd name="T20" fmla="*/ 24 w 48"/>
                  <a:gd name="T21" fmla="*/ 0 h 48"/>
                  <a:gd name="T22" fmla="*/ 26 w 48"/>
                  <a:gd name="T23" fmla="*/ 0 h 48"/>
                  <a:gd name="T24" fmla="*/ 48 w 48"/>
                  <a:gd name="T25" fmla="*/ 15 h 48"/>
                  <a:gd name="T26" fmla="*/ 48 w 48"/>
                  <a:gd name="T27" fmla="*/ 17 h 48"/>
                  <a:gd name="T28" fmla="*/ 48 w 48"/>
                  <a:gd name="T29" fmla="*/ 31 h 48"/>
                  <a:gd name="T30" fmla="*/ 10 w 48"/>
                  <a:gd name="T31" fmla="*/ 24 h 48"/>
                  <a:gd name="T32" fmla="*/ 5 w 48"/>
                  <a:gd name="T33" fmla="*/ 21 h 48"/>
                  <a:gd name="T34" fmla="*/ 5 w 48"/>
                  <a:gd name="T35" fmla="*/ 28 h 48"/>
                  <a:gd name="T36" fmla="*/ 10 w 48"/>
                  <a:gd name="T37" fmla="*/ 24 h 48"/>
                  <a:gd name="T38" fmla="*/ 22 w 48"/>
                  <a:gd name="T39" fmla="*/ 16 h 48"/>
                  <a:gd name="T40" fmla="*/ 22 w 48"/>
                  <a:gd name="T41" fmla="*/ 6 h 48"/>
                  <a:gd name="T42" fmla="*/ 6 w 48"/>
                  <a:gd name="T43" fmla="*/ 17 h 48"/>
                  <a:gd name="T44" fmla="*/ 13 w 48"/>
                  <a:gd name="T45" fmla="*/ 22 h 48"/>
                  <a:gd name="T46" fmla="*/ 22 w 48"/>
                  <a:gd name="T47" fmla="*/ 16 h 48"/>
                  <a:gd name="T48" fmla="*/ 22 w 48"/>
                  <a:gd name="T49" fmla="*/ 42 h 48"/>
                  <a:gd name="T50" fmla="*/ 22 w 48"/>
                  <a:gd name="T51" fmla="*/ 33 h 48"/>
                  <a:gd name="T52" fmla="*/ 13 w 48"/>
                  <a:gd name="T53" fmla="*/ 27 h 48"/>
                  <a:gd name="T54" fmla="*/ 6 w 48"/>
                  <a:gd name="T55" fmla="*/ 31 h 48"/>
                  <a:gd name="T56" fmla="*/ 22 w 48"/>
                  <a:gd name="T57" fmla="*/ 42 h 48"/>
                  <a:gd name="T58" fmla="*/ 32 w 48"/>
                  <a:gd name="T59" fmla="*/ 24 h 48"/>
                  <a:gd name="T60" fmla="*/ 24 w 48"/>
                  <a:gd name="T61" fmla="*/ 19 h 48"/>
                  <a:gd name="T62" fmla="*/ 17 w 48"/>
                  <a:gd name="T63" fmla="*/ 24 h 48"/>
                  <a:gd name="T64" fmla="*/ 24 w 48"/>
                  <a:gd name="T65" fmla="*/ 29 h 48"/>
                  <a:gd name="T66" fmla="*/ 32 w 48"/>
                  <a:gd name="T67" fmla="*/ 24 h 48"/>
                  <a:gd name="T68" fmla="*/ 43 w 48"/>
                  <a:gd name="T69" fmla="*/ 17 h 48"/>
                  <a:gd name="T70" fmla="*/ 27 w 48"/>
                  <a:gd name="T71" fmla="*/ 6 h 48"/>
                  <a:gd name="T72" fmla="*/ 27 w 48"/>
                  <a:gd name="T73" fmla="*/ 16 h 48"/>
                  <a:gd name="T74" fmla="*/ 35 w 48"/>
                  <a:gd name="T75" fmla="*/ 22 h 48"/>
                  <a:gd name="T76" fmla="*/ 43 w 48"/>
                  <a:gd name="T77" fmla="*/ 17 h 48"/>
                  <a:gd name="T78" fmla="*/ 43 w 48"/>
                  <a:gd name="T79" fmla="*/ 31 h 48"/>
                  <a:gd name="T80" fmla="*/ 35 w 48"/>
                  <a:gd name="T81" fmla="*/ 27 h 48"/>
                  <a:gd name="T82" fmla="*/ 27 w 48"/>
                  <a:gd name="T83" fmla="*/ 33 h 48"/>
                  <a:gd name="T84" fmla="*/ 27 w 48"/>
                  <a:gd name="T85" fmla="*/ 42 h 48"/>
                  <a:gd name="T86" fmla="*/ 43 w 48"/>
                  <a:gd name="T87" fmla="*/ 31 h 48"/>
                  <a:gd name="T88" fmla="*/ 44 w 48"/>
                  <a:gd name="T89" fmla="*/ 28 h 48"/>
                  <a:gd name="T90" fmla="*/ 44 w 48"/>
                  <a:gd name="T91" fmla="*/ 21 h 48"/>
                  <a:gd name="T92" fmla="*/ 39 w 48"/>
                  <a:gd name="T93" fmla="*/ 24 h 48"/>
                  <a:gd name="T94" fmla="*/ 44 w 48"/>
                  <a:gd name="T95" fmla="*/ 2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" h="48">
                    <a:moveTo>
                      <a:pt x="48" y="31"/>
                    </a:moveTo>
                    <a:cubicBezTo>
                      <a:pt x="48" y="32"/>
                      <a:pt x="48" y="33"/>
                      <a:pt x="48" y="33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5" y="48"/>
                      <a:pt x="25" y="48"/>
                      <a:pt x="24" y="48"/>
                    </a:cubicBezTo>
                    <a:cubicBezTo>
                      <a:pt x="24" y="48"/>
                      <a:pt x="24" y="48"/>
                      <a:pt x="23" y="48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0" y="32"/>
                      <a:pt x="0" y="3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6"/>
                      <a:pt x="1" y="15"/>
                      <a:pt x="1" y="15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0"/>
                      <a:pt x="25" y="0"/>
                      <a:pt x="26" y="0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5"/>
                      <a:pt x="48" y="16"/>
                      <a:pt x="48" y="17"/>
                    </a:cubicBezTo>
                    <a:lnTo>
                      <a:pt x="48" y="31"/>
                    </a:lnTo>
                    <a:close/>
                    <a:moveTo>
                      <a:pt x="10" y="24"/>
                    </a:moveTo>
                    <a:cubicBezTo>
                      <a:pt x="5" y="21"/>
                      <a:pt x="5" y="21"/>
                      <a:pt x="5" y="21"/>
                    </a:cubicBezTo>
                    <a:cubicBezTo>
                      <a:pt x="5" y="28"/>
                      <a:pt x="5" y="28"/>
                      <a:pt x="5" y="28"/>
                    </a:cubicBezTo>
                    <a:lnTo>
                      <a:pt x="10" y="24"/>
                    </a:lnTo>
                    <a:close/>
                    <a:moveTo>
                      <a:pt x="22" y="16"/>
                    </a:moveTo>
                    <a:cubicBezTo>
                      <a:pt x="22" y="6"/>
                      <a:pt x="22" y="6"/>
                      <a:pt x="22" y="6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13" y="22"/>
                      <a:pt x="13" y="22"/>
                      <a:pt x="13" y="22"/>
                    </a:cubicBezTo>
                    <a:lnTo>
                      <a:pt x="22" y="16"/>
                    </a:lnTo>
                    <a:close/>
                    <a:moveTo>
                      <a:pt x="22" y="42"/>
                    </a:moveTo>
                    <a:cubicBezTo>
                      <a:pt x="22" y="33"/>
                      <a:pt x="22" y="33"/>
                      <a:pt x="22" y="33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6" y="31"/>
                      <a:pt x="6" y="31"/>
                      <a:pt x="6" y="31"/>
                    </a:cubicBezTo>
                    <a:lnTo>
                      <a:pt x="22" y="42"/>
                    </a:lnTo>
                    <a:close/>
                    <a:moveTo>
                      <a:pt x="32" y="24"/>
                    </a:moveTo>
                    <a:cubicBezTo>
                      <a:pt x="24" y="19"/>
                      <a:pt x="24" y="19"/>
                      <a:pt x="24" y="19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24" y="29"/>
                      <a:pt x="24" y="29"/>
                      <a:pt x="24" y="29"/>
                    </a:cubicBezTo>
                    <a:lnTo>
                      <a:pt x="32" y="24"/>
                    </a:lnTo>
                    <a:close/>
                    <a:moveTo>
                      <a:pt x="43" y="17"/>
                    </a:moveTo>
                    <a:cubicBezTo>
                      <a:pt x="27" y="6"/>
                      <a:pt x="27" y="6"/>
                      <a:pt x="27" y="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5" y="22"/>
                      <a:pt x="35" y="22"/>
                      <a:pt x="35" y="22"/>
                    </a:cubicBezTo>
                    <a:lnTo>
                      <a:pt x="43" y="17"/>
                    </a:lnTo>
                    <a:close/>
                    <a:moveTo>
                      <a:pt x="43" y="31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7" y="42"/>
                      <a:pt x="27" y="42"/>
                      <a:pt x="27" y="42"/>
                    </a:cubicBezTo>
                    <a:lnTo>
                      <a:pt x="43" y="31"/>
                    </a:lnTo>
                    <a:close/>
                    <a:moveTo>
                      <a:pt x="44" y="28"/>
                    </a:moveTo>
                    <a:cubicBezTo>
                      <a:pt x="44" y="21"/>
                      <a:pt x="44" y="21"/>
                      <a:pt x="44" y="21"/>
                    </a:cubicBezTo>
                    <a:cubicBezTo>
                      <a:pt x="39" y="24"/>
                      <a:pt x="39" y="24"/>
                      <a:pt x="39" y="24"/>
                    </a:cubicBezTo>
                    <a:lnTo>
                      <a:pt x="44" y="28"/>
                    </a:lnTo>
                    <a:close/>
                  </a:path>
                </a:pathLst>
              </a:custGeom>
              <a:solidFill>
                <a:srgbClr val="0B1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56" tIns="45728" rIns="91456" bIns="45728"/>
              <a:lstStyle/>
              <a:p>
                <a:endParaRPr lang="zh-CN" altLang="en-US">
                  <a:latin typeface="AdobeFangsongStd-Regular" panose="02020400000000000000" pitchFamily="18" charset="-122"/>
                  <a:ea typeface="华文细黑" panose="02010600040101010101" pitchFamily="2" charset="-122"/>
                </a:endParaRPr>
              </a:p>
            </p:txBody>
          </p:sp>
        </p:grp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09908C8-956E-461E-B4F6-6A05A822084D}"/>
                </a:ext>
              </a:extLst>
            </p:cNvPr>
            <p:cNvSpPr/>
            <p:nvPr/>
          </p:nvSpPr>
          <p:spPr>
            <a:xfrm>
              <a:off x="1472065" y="4064462"/>
              <a:ext cx="2048635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您的内容打在这里或者通过复制您的文本后您的内容打在这里。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CABC8C17-10B5-447A-A61B-8CEF916C6A29}"/>
                </a:ext>
              </a:extLst>
            </p:cNvPr>
            <p:cNvSpPr txBox="1"/>
            <p:nvPr/>
          </p:nvSpPr>
          <p:spPr>
            <a:xfrm>
              <a:off x="1615188" y="3552064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2EEC6D6-499C-4C86-9C54-55071BE61CFA}"/>
              </a:ext>
            </a:extLst>
          </p:cNvPr>
          <p:cNvGrpSpPr/>
          <p:nvPr/>
        </p:nvGrpSpPr>
        <p:grpSpPr>
          <a:xfrm>
            <a:off x="4565651" y="1558650"/>
            <a:ext cx="2908300" cy="4256614"/>
            <a:chOff x="974349" y="1558650"/>
            <a:chExt cx="2908300" cy="4256614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22A286E3-90FA-4F72-BC07-2262277EA5B9}"/>
                </a:ext>
              </a:extLst>
            </p:cNvPr>
            <p:cNvGrpSpPr/>
            <p:nvPr/>
          </p:nvGrpSpPr>
          <p:grpSpPr>
            <a:xfrm>
              <a:off x="974349" y="1558650"/>
              <a:ext cx="2908300" cy="4256614"/>
              <a:chOff x="1298906" y="2061336"/>
              <a:chExt cx="2630881" cy="3850581"/>
            </a:xfrm>
          </p:grpSpPr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D7832AA1-AC15-4C38-A9FC-E72171AAF739}"/>
                  </a:ext>
                </a:extLst>
              </p:cNvPr>
              <p:cNvGrpSpPr/>
              <p:nvPr/>
            </p:nvGrpSpPr>
            <p:grpSpPr>
              <a:xfrm>
                <a:off x="1298906" y="2061336"/>
                <a:ext cx="2630881" cy="3850581"/>
                <a:chOff x="967819" y="1754749"/>
                <a:chExt cx="2927079" cy="4284101"/>
              </a:xfrm>
            </p:grpSpPr>
            <p:sp>
              <p:nvSpPr>
                <p:cNvPr id="22" name="矩形: 圆角 21">
                  <a:extLst>
                    <a:ext uri="{FF2B5EF4-FFF2-40B4-BE49-F238E27FC236}">
                      <a16:creationId xmlns:a16="http://schemas.microsoft.com/office/drawing/2014/main" id="{E6CA80F5-F62A-477F-BD1F-EA2B05B1DF08}"/>
                    </a:ext>
                  </a:extLst>
                </p:cNvPr>
                <p:cNvSpPr/>
                <p:nvPr/>
              </p:nvSpPr>
              <p:spPr>
                <a:xfrm>
                  <a:off x="967819" y="2421316"/>
                  <a:ext cx="2927079" cy="3617534"/>
                </a:xfrm>
                <a:prstGeom prst="roundRect">
                  <a:avLst>
                    <a:gd name="adj" fmla="val 0"/>
                  </a:avLst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dobeFangsongStd-Regular" panose="02020400000000000000" pitchFamily="18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23" name="椭圆 22">
                  <a:extLst>
                    <a:ext uri="{FF2B5EF4-FFF2-40B4-BE49-F238E27FC236}">
                      <a16:creationId xmlns:a16="http://schemas.microsoft.com/office/drawing/2014/main" id="{EA2CC598-4002-4AA4-9F00-428EC0F96354}"/>
                    </a:ext>
                  </a:extLst>
                </p:cNvPr>
                <p:cNvSpPr/>
                <p:nvPr/>
              </p:nvSpPr>
              <p:spPr>
                <a:xfrm>
                  <a:off x="1764156" y="1754749"/>
                  <a:ext cx="1386854" cy="1386853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dobeFangsongStd-Regular" panose="02020400000000000000" pitchFamily="18" charset="-122"/>
                    <a:ea typeface="华文细黑" panose="02010600040101010101" pitchFamily="2" charset="-122"/>
                  </a:endParaRPr>
                </a:p>
              </p:txBody>
            </p:sp>
          </p:grpSp>
          <p:sp>
            <p:nvSpPr>
              <p:cNvPr id="21" name="稻壳儿小白白(http://dwz.cn/Wu2UP)">
                <a:extLst>
                  <a:ext uri="{FF2B5EF4-FFF2-40B4-BE49-F238E27FC236}">
                    <a16:creationId xmlns:a16="http://schemas.microsoft.com/office/drawing/2014/main" id="{EF20E805-314E-4D4B-AD33-73A07AC028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7020" y="2320770"/>
                <a:ext cx="707480" cy="714698"/>
              </a:xfrm>
              <a:custGeom>
                <a:avLst/>
                <a:gdLst>
                  <a:gd name="T0" fmla="*/ 48 w 48"/>
                  <a:gd name="T1" fmla="*/ 31 h 48"/>
                  <a:gd name="T2" fmla="*/ 48 w 48"/>
                  <a:gd name="T3" fmla="*/ 33 h 48"/>
                  <a:gd name="T4" fmla="*/ 26 w 48"/>
                  <a:gd name="T5" fmla="*/ 48 h 48"/>
                  <a:gd name="T6" fmla="*/ 24 w 48"/>
                  <a:gd name="T7" fmla="*/ 48 h 48"/>
                  <a:gd name="T8" fmla="*/ 23 w 48"/>
                  <a:gd name="T9" fmla="*/ 48 h 48"/>
                  <a:gd name="T10" fmla="*/ 1 w 48"/>
                  <a:gd name="T11" fmla="*/ 33 h 48"/>
                  <a:gd name="T12" fmla="*/ 0 w 48"/>
                  <a:gd name="T13" fmla="*/ 31 h 48"/>
                  <a:gd name="T14" fmla="*/ 0 w 48"/>
                  <a:gd name="T15" fmla="*/ 17 h 48"/>
                  <a:gd name="T16" fmla="*/ 1 w 48"/>
                  <a:gd name="T17" fmla="*/ 15 h 48"/>
                  <a:gd name="T18" fmla="*/ 23 w 48"/>
                  <a:gd name="T19" fmla="*/ 0 h 48"/>
                  <a:gd name="T20" fmla="*/ 24 w 48"/>
                  <a:gd name="T21" fmla="*/ 0 h 48"/>
                  <a:gd name="T22" fmla="*/ 26 w 48"/>
                  <a:gd name="T23" fmla="*/ 0 h 48"/>
                  <a:gd name="T24" fmla="*/ 48 w 48"/>
                  <a:gd name="T25" fmla="*/ 15 h 48"/>
                  <a:gd name="T26" fmla="*/ 48 w 48"/>
                  <a:gd name="T27" fmla="*/ 17 h 48"/>
                  <a:gd name="T28" fmla="*/ 48 w 48"/>
                  <a:gd name="T29" fmla="*/ 31 h 48"/>
                  <a:gd name="T30" fmla="*/ 10 w 48"/>
                  <a:gd name="T31" fmla="*/ 24 h 48"/>
                  <a:gd name="T32" fmla="*/ 5 w 48"/>
                  <a:gd name="T33" fmla="*/ 21 h 48"/>
                  <a:gd name="T34" fmla="*/ 5 w 48"/>
                  <a:gd name="T35" fmla="*/ 28 h 48"/>
                  <a:gd name="T36" fmla="*/ 10 w 48"/>
                  <a:gd name="T37" fmla="*/ 24 h 48"/>
                  <a:gd name="T38" fmla="*/ 22 w 48"/>
                  <a:gd name="T39" fmla="*/ 16 h 48"/>
                  <a:gd name="T40" fmla="*/ 22 w 48"/>
                  <a:gd name="T41" fmla="*/ 6 h 48"/>
                  <a:gd name="T42" fmla="*/ 6 w 48"/>
                  <a:gd name="T43" fmla="*/ 17 h 48"/>
                  <a:gd name="T44" fmla="*/ 13 w 48"/>
                  <a:gd name="T45" fmla="*/ 22 h 48"/>
                  <a:gd name="T46" fmla="*/ 22 w 48"/>
                  <a:gd name="T47" fmla="*/ 16 h 48"/>
                  <a:gd name="T48" fmla="*/ 22 w 48"/>
                  <a:gd name="T49" fmla="*/ 42 h 48"/>
                  <a:gd name="T50" fmla="*/ 22 w 48"/>
                  <a:gd name="T51" fmla="*/ 33 h 48"/>
                  <a:gd name="T52" fmla="*/ 13 w 48"/>
                  <a:gd name="T53" fmla="*/ 27 h 48"/>
                  <a:gd name="T54" fmla="*/ 6 w 48"/>
                  <a:gd name="T55" fmla="*/ 31 h 48"/>
                  <a:gd name="T56" fmla="*/ 22 w 48"/>
                  <a:gd name="T57" fmla="*/ 42 h 48"/>
                  <a:gd name="T58" fmla="*/ 32 w 48"/>
                  <a:gd name="T59" fmla="*/ 24 h 48"/>
                  <a:gd name="T60" fmla="*/ 24 w 48"/>
                  <a:gd name="T61" fmla="*/ 19 h 48"/>
                  <a:gd name="T62" fmla="*/ 17 w 48"/>
                  <a:gd name="T63" fmla="*/ 24 h 48"/>
                  <a:gd name="T64" fmla="*/ 24 w 48"/>
                  <a:gd name="T65" fmla="*/ 29 h 48"/>
                  <a:gd name="T66" fmla="*/ 32 w 48"/>
                  <a:gd name="T67" fmla="*/ 24 h 48"/>
                  <a:gd name="T68" fmla="*/ 43 w 48"/>
                  <a:gd name="T69" fmla="*/ 17 h 48"/>
                  <a:gd name="T70" fmla="*/ 27 w 48"/>
                  <a:gd name="T71" fmla="*/ 6 h 48"/>
                  <a:gd name="T72" fmla="*/ 27 w 48"/>
                  <a:gd name="T73" fmla="*/ 16 h 48"/>
                  <a:gd name="T74" fmla="*/ 35 w 48"/>
                  <a:gd name="T75" fmla="*/ 22 h 48"/>
                  <a:gd name="T76" fmla="*/ 43 w 48"/>
                  <a:gd name="T77" fmla="*/ 17 h 48"/>
                  <a:gd name="T78" fmla="*/ 43 w 48"/>
                  <a:gd name="T79" fmla="*/ 31 h 48"/>
                  <a:gd name="T80" fmla="*/ 35 w 48"/>
                  <a:gd name="T81" fmla="*/ 27 h 48"/>
                  <a:gd name="T82" fmla="*/ 27 w 48"/>
                  <a:gd name="T83" fmla="*/ 33 h 48"/>
                  <a:gd name="T84" fmla="*/ 27 w 48"/>
                  <a:gd name="T85" fmla="*/ 42 h 48"/>
                  <a:gd name="T86" fmla="*/ 43 w 48"/>
                  <a:gd name="T87" fmla="*/ 31 h 48"/>
                  <a:gd name="T88" fmla="*/ 44 w 48"/>
                  <a:gd name="T89" fmla="*/ 28 h 48"/>
                  <a:gd name="T90" fmla="*/ 44 w 48"/>
                  <a:gd name="T91" fmla="*/ 21 h 48"/>
                  <a:gd name="T92" fmla="*/ 39 w 48"/>
                  <a:gd name="T93" fmla="*/ 24 h 48"/>
                  <a:gd name="T94" fmla="*/ 44 w 48"/>
                  <a:gd name="T95" fmla="*/ 2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" h="48">
                    <a:moveTo>
                      <a:pt x="48" y="31"/>
                    </a:moveTo>
                    <a:cubicBezTo>
                      <a:pt x="48" y="32"/>
                      <a:pt x="48" y="33"/>
                      <a:pt x="48" y="33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5" y="48"/>
                      <a:pt x="25" y="48"/>
                      <a:pt x="24" y="48"/>
                    </a:cubicBezTo>
                    <a:cubicBezTo>
                      <a:pt x="24" y="48"/>
                      <a:pt x="24" y="48"/>
                      <a:pt x="23" y="48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0" y="32"/>
                      <a:pt x="0" y="3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6"/>
                      <a:pt x="1" y="15"/>
                      <a:pt x="1" y="15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0"/>
                      <a:pt x="25" y="0"/>
                      <a:pt x="26" y="0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5"/>
                      <a:pt x="48" y="16"/>
                      <a:pt x="48" y="17"/>
                    </a:cubicBezTo>
                    <a:lnTo>
                      <a:pt x="48" y="31"/>
                    </a:lnTo>
                    <a:close/>
                    <a:moveTo>
                      <a:pt x="10" y="24"/>
                    </a:moveTo>
                    <a:cubicBezTo>
                      <a:pt x="5" y="21"/>
                      <a:pt x="5" y="21"/>
                      <a:pt x="5" y="21"/>
                    </a:cubicBezTo>
                    <a:cubicBezTo>
                      <a:pt x="5" y="28"/>
                      <a:pt x="5" y="28"/>
                      <a:pt x="5" y="28"/>
                    </a:cubicBezTo>
                    <a:lnTo>
                      <a:pt x="10" y="24"/>
                    </a:lnTo>
                    <a:close/>
                    <a:moveTo>
                      <a:pt x="22" y="16"/>
                    </a:moveTo>
                    <a:cubicBezTo>
                      <a:pt x="22" y="6"/>
                      <a:pt x="22" y="6"/>
                      <a:pt x="22" y="6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13" y="22"/>
                      <a:pt x="13" y="22"/>
                      <a:pt x="13" y="22"/>
                    </a:cubicBezTo>
                    <a:lnTo>
                      <a:pt x="22" y="16"/>
                    </a:lnTo>
                    <a:close/>
                    <a:moveTo>
                      <a:pt x="22" y="42"/>
                    </a:moveTo>
                    <a:cubicBezTo>
                      <a:pt x="22" y="33"/>
                      <a:pt x="22" y="33"/>
                      <a:pt x="22" y="33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6" y="31"/>
                      <a:pt x="6" y="31"/>
                      <a:pt x="6" y="31"/>
                    </a:cubicBezTo>
                    <a:lnTo>
                      <a:pt x="22" y="42"/>
                    </a:lnTo>
                    <a:close/>
                    <a:moveTo>
                      <a:pt x="32" y="24"/>
                    </a:moveTo>
                    <a:cubicBezTo>
                      <a:pt x="24" y="19"/>
                      <a:pt x="24" y="19"/>
                      <a:pt x="24" y="19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24" y="29"/>
                      <a:pt x="24" y="29"/>
                      <a:pt x="24" y="29"/>
                    </a:cubicBezTo>
                    <a:lnTo>
                      <a:pt x="32" y="24"/>
                    </a:lnTo>
                    <a:close/>
                    <a:moveTo>
                      <a:pt x="43" y="17"/>
                    </a:moveTo>
                    <a:cubicBezTo>
                      <a:pt x="27" y="6"/>
                      <a:pt x="27" y="6"/>
                      <a:pt x="27" y="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5" y="22"/>
                      <a:pt x="35" y="22"/>
                      <a:pt x="35" y="22"/>
                    </a:cubicBezTo>
                    <a:lnTo>
                      <a:pt x="43" y="17"/>
                    </a:lnTo>
                    <a:close/>
                    <a:moveTo>
                      <a:pt x="43" y="31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7" y="42"/>
                      <a:pt x="27" y="42"/>
                      <a:pt x="27" y="42"/>
                    </a:cubicBezTo>
                    <a:lnTo>
                      <a:pt x="43" y="31"/>
                    </a:lnTo>
                    <a:close/>
                    <a:moveTo>
                      <a:pt x="44" y="28"/>
                    </a:moveTo>
                    <a:cubicBezTo>
                      <a:pt x="44" y="21"/>
                      <a:pt x="44" y="21"/>
                      <a:pt x="44" y="21"/>
                    </a:cubicBezTo>
                    <a:cubicBezTo>
                      <a:pt x="39" y="24"/>
                      <a:pt x="39" y="24"/>
                      <a:pt x="39" y="24"/>
                    </a:cubicBezTo>
                    <a:lnTo>
                      <a:pt x="44" y="28"/>
                    </a:lnTo>
                    <a:close/>
                  </a:path>
                </a:pathLst>
              </a:custGeom>
              <a:solidFill>
                <a:srgbClr val="0B1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56" tIns="45728" rIns="91456" bIns="45728"/>
              <a:lstStyle/>
              <a:p>
                <a:endParaRPr lang="zh-CN" altLang="en-US">
                  <a:latin typeface="AdobeFangsongStd-Regular" panose="02020400000000000000" pitchFamily="18" charset="-122"/>
                  <a:ea typeface="华文细黑" panose="02010600040101010101" pitchFamily="2" charset="-122"/>
                </a:endParaRPr>
              </a:p>
            </p:txBody>
          </p:sp>
        </p:grp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64BB299-8AEB-44B1-ADC1-8195338C0070}"/>
                </a:ext>
              </a:extLst>
            </p:cNvPr>
            <p:cNvSpPr/>
            <p:nvPr/>
          </p:nvSpPr>
          <p:spPr>
            <a:xfrm>
              <a:off x="1472065" y="4064462"/>
              <a:ext cx="2048635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您的内容打在这里或者通过复制您的文本后您的内容打在这里。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D6F0DB0-C7AC-452C-B54C-89DC35C71507}"/>
                </a:ext>
              </a:extLst>
            </p:cNvPr>
            <p:cNvSpPr txBox="1"/>
            <p:nvPr/>
          </p:nvSpPr>
          <p:spPr>
            <a:xfrm>
              <a:off x="1615188" y="3552064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104E7F5-6DA3-4017-AD75-CB7F0AD0D845}"/>
              </a:ext>
            </a:extLst>
          </p:cNvPr>
          <p:cNvGrpSpPr/>
          <p:nvPr/>
        </p:nvGrpSpPr>
        <p:grpSpPr>
          <a:xfrm>
            <a:off x="8156953" y="1558650"/>
            <a:ext cx="2908300" cy="4256614"/>
            <a:chOff x="974349" y="1558650"/>
            <a:chExt cx="2908300" cy="4256614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023D91A1-C35F-4F7A-AF67-D64EEC1A1699}"/>
                </a:ext>
              </a:extLst>
            </p:cNvPr>
            <p:cNvGrpSpPr/>
            <p:nvPr/>
          </p:nvGrpSpPr>
          <p:grpSpPr>
            <a:xfrm>
              <a:off x="974349" y="1558650"/>
              <a:ext cx="2908300" cy="4256614"/>
              <a:chOff x="1298906" y="2061336"/>
              <a:chExt cx="2630881" cy="3850581"/>
            </a:xfrm>
          </p:grpSpPr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43CD01D2-F9BF-4F28-A093-E379CFFA204E}"/>
                  </a:ext>
                </a:extLst>
              </p:cNvPr>
              <p:cNvGrpSpPr/>
              <p:nvPr/>
            </p:nvGrpSpPr>
            <p:grpSpPr>
              <a:xfrm>
                <a:off x="1298906" y="2061336"/>
                <a:ext cx="2630881" cy="3850581"/>
                <a:chOff x="967819" y="1754749"/>
                <a:chExt cx="2927079" cy="4284101"/>
              </a:xfrm>
            </p:grpSpPr>
            <p:sp>
              <p:nvSpPr>
                <p:cNvPr id="30" name="矩形: 圆角 29">
                  <a:extLst>
                    <a:ext uri="{FF2B5EF4-FFF2-40B4-BE49-F238E27FC236}">
                      <a16:creationId xmlns:a16="http://schemas.microsoft.com/office/drawing/2014/main" id="{4CEA4182-6742-48EF-B721-B296C24496F7}"/>
                    </a:ext>
                  </a:extLst>
                </p:cNvPr>
                <p:cNvSpPr/>
                <p:nvPr/>
              </p:nvSpPr>
              <p:spPr>
                <a:xfrm>
                  <a:off x="967819" y="2421316"/>
                  <a:ext cx="2927079" cy="3617534"/>
                </a:xfrm>
                <a:prstGeom prst="roundRect">
                  <a:avLst>
                    <a:gd name="adj" fmla="val 0"/>
                  </a:avLst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dobeFangsongStd-Regular" panose="02020400000000000000" pitchFamily="18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31" name="椭圆 30">
                  <a:extLst>
                    <a:ext uri="{FF2B5EF4-FFF2-40B4-BE49-F238E27FC236}">
                      <a16:creationId xmlns:a16="http://schemas.microsoft.com/office/drawing/2014/main" id="{0385D621-6E99-4F55-B244-12B10A529738}"/>
                    </a:ext>
                  </a:extLst>
                </p:cNvPr>
                <p:cNvSpPr/>
                <p:nvPr/>
              </p:nvSpPr>
              <p:spPr>
                <a:xfrm>
                  <a:off x="1764156" y="1754749"/>
                  <a:ext cx="1386854" cy="1386853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AdobeFangsongStd-Regular" panose="02020400000000000000" pitchFamily="18" charset="-122"/>
                    <a:ea typeface="华文细黑" panose="02010600040101010101" pitchFamily="2" charset="-122"/>
                  </a:endParaRPr>
                </a:p>
              </p:txBody>
            </p:sp>
          </p:grpSp>
          <p:sp>
            <p:nvSpPr>
              <p:cNvPr id="29" name="稻壳儿小白白(http://dwz.cn/Wu2UP)">
                <a:extLst>
                  <a:ext uri="{FF2B5EF4-FFF2-40B4-BE49-F238E27FC236}">
                    <a16:creationId xmlns:a16="http://schemas.microsoft.com/office/drawing/2014/main" id="{314E9006-00FB-484F-B520-7C4BEB441A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77020" y="2320770"/>
                <a:ext cx="707480" cy="714698"/>
              </a:xfrm>
              <a:custGeom>
                <a:avLst/>
                <a:gdLst>
                  <a:gd name="T0" fmla="*/ 48 w 48"/>
                  <a:gd name="T1" fmla="*/ 31 h 48"/>
                  <a:gd name="T2" fmla="*/ 48 w 48"/>
                  <a:gd name="T3" fmla="*/ 33 h 48"/>
                  <a:gd name="T4" fmla="*/ 26 w 48"/>
                  <a:gd name="T5" fmla="*/ 48 h 48"/>
                  <a:gd name="T6" fmla="*/ 24 w 48"/>
                  <a:gd name="T7" fmla="*/ 48 h 48"/>
                  <a:gd name="T8" fmla="*/ 23 w 48"/>
                  <a:gd name="T9" fmla="*/ 48 h 48"/>
                  <a:gd name="T10" fmla="*/ 1 w 48"/>
                  <a:gd name="T11" fmla="*/ 33 h 48"/>
                  <a:gd name="T12" fmla="*/ 0 w 48"/>
                  <a:gd name="T13" fmla="*/ 31 h 48"/>
                  <a:gd name="T14" fmla="*/ 0 w 48"/>
                  <a:gd name="T15" fmla="*/ 17 h 48"/>
                  <a:gd name="T16" fmla="*/ 1 w 48"/>
                  <a:gd name="T17" fmla="*/ 15 h 48"/>
                  <a:gd name="T18" fmla="*/ 23 w 48"/>
                  <a:gd name="T19" fmla="*/ 0 h 48"/>
                  <a:gd name="T20" fmla="*/ 24 w 48"/>
                  <a:gd name="T21" fmla="*/ 0 h 48"/>
                  <a:gd name="T22" fmla="*/ 26 w 48"/>
                  <a:gd name="T23" fmla="*/ 0 h 48"/>
                  <a:gd name="T24" fmla="*/ 48 w 48"/>
                  <a:gd name="T25" fmla="*/ 15 h 48"/>
                  <a:gd name="T26" fmla="*/ 48 w 48"/>
                  <a:gd name="T27" fmla="*/ 17 h 48"/>
                  <a:gd name="T28" fmla="*/ 48 w 48"/>
                  <a:gd name="T29" fmla="*/ 31 h 48"/>
                  <a:gd name="T30" fmla="*/ 10 w 48"/>
                  <a:gd name="T31" fmla="*/ 24 h 48"/>
                  <a:gd name="T32" fmla="*/ 5 w 48"/>
                  <a:gd name="T33" fmla="*/ 21 h 48"/>
                  <a:gd name="T34" fmla="*/ 5 w 48"/>
                  <a:gd name="T35" fmla="*/ 28 h 48"/>
                  <a:gd name="T36" fmla="*/ 10 w 48"/>
                  <a:gd name="T37" fmla="*/ 24 h 48"/>
                  <a:gd name="T38" fmla="*/ 22 w 48"/>
                  <a:gd name="T39" fmla="*/ 16 h 48"/>
                  <a:gd name="T40" fmla="*/ 22 w 48"/>
                  <a:gd name="T41" fmla="*/ 6 h 48"/>
                  <a:gd name="T42" fmla="*/ 6 w 48"/>
                  <a:gd name="T43" fmla="*/ 17 h 48"/>
                  <a:gd name="T44" fmla="*/ 13 w 48"/>
                  <a:gd name="T45" fmla="*/ 22 h 48"/>
                  <a:gd name="T46" fmla="*/ 22 w 48"/>
                  <a:gd name="T47" fmla="*/ 16 h 48"/>
                  <a:gd name="T48" fmla="*/ 22 w 48"/>
                  <a:gd name="T49" fmla="*/ 42 h 48"/>
                  <a:gd name="T50" fmla="*/ 22 w 48"/>
                  <a:gd name="T51" fmla="*/ 33 h 48"/>
                  <a:gd name="T52" fmla="*/ 13 w 48"/>
                  <a:gd name="T53" fmla="*/ 27 h 48"/>
                  <a:gd name="T54" fmla="*/ 6 w 48"/>
                  <a:gd name="T55" fmla="*/ 31 h 48"/>
                  <a:gd name="T56" fmla="*/ 22 w 48"/>
                  <a:gd name="T57" fmla="*/ 42 h 48"/>
                  <a:gd name="T58" fmla="*/ 32 w 48"/>
                  <a:gd name="T59" fmla="*/ 24 h 48"/>
                  <a:gd name="T60" fmla="*/ 24 w 48"/>
                  <a:gd name="T61" fmla="*/ 19 h 48"/>
                  <a:gd name="T62" fmla="*/ 17 w 48"/>
                  <a:gd name="T63" fmla="*/ 24 h 48"/>
                  <a:gd name="T64" fmla="*/ 24 w 48"/>
                  <a:gd name="T65" fmla="*/ 29 h 48"/>
                  <a:gd name="T66" fmla="*/ 32 w 48"/>
                  <a:gd name="T67" fmla="*/ 24 h 48"/>
                  <a:gd name="T68" fmla="*/ 43 w 48"/>
                  <a:gd name="T69" fmla="*/ 17 h 48"/>
                  <a:gd name="T70" fmla="*/ 27 w 48"/>
                  <a:gd name="T71" fmla="*/ 6 h 48"/>
                  <a:gd name="T72" fmla="*/ 27 w 48"/>
                  <a:gd name="T73" fmla="*/ 16 h 48"/>
                  <a:gd name="T74" fmla="*/ 35 w 48"/>
                  <a:gd name="T75" fmla="*/ 22 h 48"/>
                  <a:gd name="T76" fmla="*/ 43 w 48"/>
                  <a:gd name="T77" fmla="*/ 17 h 48"/>
                  <a:gd name="T78" fmla="*/ 43 w 48"/>
                  <a:gd name="T79" fmla="*/ 31 h 48"/>
                  <a:gd name="T80" fmla="*/ 35 w 48"/>
                  <a:gd name="T81" fmla="*/ 27 h 48"/>
                  <a:gd name="T82" fmla="*/ 27 w 48"/>
                  <a:gd name="T83" fmla="*/ 33 h 48"/>
                  <a:gd name="T84" fmla="*/ 27 w 48"/>
                  <a:gd name="T85" fmla="*/ 42 h 48"/>
                  <a:gd name="T86" fmla="*/ 43 w 48"/>
                  <a:gd name="T87" fmla="*/ 31 h 48"/>
                  <a:gd name="T88" fmla="*/ 44 w 48"/>
                  <a:gd name="T89" fmla="*/ 28 h 48"/>
                  <a:gd name="T90" fmla="*/ 44 w 48"/>
                  <a:gd name="T91" fmla="*/ 21 h 48"/>
                  <a:gd name="T92" fmla="*/ 39 w 48"/>
                  <a:gd name="T93" fmla="*/ 24 h 48"/>
                  <a:gd name="T94" fmla="*/ 44 w 48"/>
                  <a:gd name="T95" fmla="*/ 2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" h="48">
                    <a:moveTo>
                      <a:pt x="48" y="31"/>
                    </a:moveTo>
                    <a:cubicBezTo>
                      <a:pt x="48" y="32"/>
                      <a:pt x="48" y="33"/>
                      <a:pt x="48" y="33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25" y="48"/>
                      <a:pt x="25" y="48"/>
                      <a:pt x="24" y="48"/>
                    </a:cubicBezTo>
                    <a:cubicBezTo>
                      <a:pt x="24" y="48"/>
                      <a:pt x="24" y="48"/>
                      <a:pt x="23" y="48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1" y="33"/>
                      <a:pt x="0" y="32"/>
                      <a:pt x="0" y="3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6"/>
                      <a:pt x="1" y="15"/>
                      <a:pt x="1" y="15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0"/>
                      <a:pt x="25" y="0"/>
                      <a:pt x="26" y="0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8" y="15"/>
                      <a:pt x="48" y="16"/>
                      <a:pt x="48" y="17"/>
                    </a:cubicBezTo>
                    <a:lnTo>
                      <a:pt x="48" y="31"/>
                    </a:lnTo>
                    <a:close/>
                    <a:moveTo>
                      <a:pt x="10" y="24"/>
                    </a:moveTo>
                    <a:cubicBezTo>
                      <a:pt x="5" y="21"/>
                      <a:pt x="5" y="21"/>
                      <a:pt x="5" y="21"/>
                    </a:cubicBezTo>
                    <a:cubicBezTo>
                      <a:pt x="5" y="28"/>
                      <a:pt x="5" y="28"/>
                      <a:pt x="5" y="28"/>
                    </a:cubicBezTo>
                    <a:lnTo>
                      <a:pt x="10" y="24"/>
                    </a:lnTo>
                    <a:close/>
                    <a:moveTo>
                      <a:pt x="22" y="16"/>
                    </a:moveTo>
                    <a:cubicBezTo>
                      <a:pt x="22" y="6"/>
                      <a:pt x="22" y="6"/>
                      <a:pt x="22" y="6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13" y="22"/>
                      <a:pt x="13" y="22"/>
                      <a:pt x="13" y="22"/>
                    </a:cubicBezTo>
                    <a:lnTo>
                      <a:pt x="22" y="16"/>
                    </a:lnTo>
                    <a:close/>
                    <a:moveTo>
                      <a:pt x="22" y="42"/>
                    </a:moveTo>
                    <a:cubicBezTo>
                      <a:pt x="22" y="33"/>
                      <a:pt x="22" y="33"/>
                      <a:pt x="22" y="33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6" y="31"/>
                      <a:pt x="6" y="31"/>
                      <a:pt x="6" y="31"/>
                    </a:cubicBezTo>
                    <a:lnTo>
                      <a:pt x="22" y="42"/>
                    </a:lnTo>
                    <a:close/>
                    <a:moveTo>
                      <a:pt x="32" y="24"/>
                    </a:moveTo>
                    <a:cubicBezTo>
                      <a:pt x="24" y="19"/>
                      <a:pt x="24" y="19"/>
                      <a:pt x="24" y="19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24" y="29"/>
                      <a:pt x="24" y="29"/>
                      <a:pt x="24" y="29"/>
                    </a:cubicBezTo>
                    <a:lnTo>
                      <a:pt x="32" y="24"/>
                    </a:lnTo>
                    <a:close/>
                    <a:moveTo>
                      <a:pt x="43" y="17"/>
                    </a:moveTo>
                    <a:cubicBezTo>
                      <a:pt x="27" y="6"/>
                      <a:pt x="27" y="6"/>
                      <a:pt x="27" y="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5" y="22"/>
                      <a:pt x="35" y="22"/>
                      <a:pt x="35" y="22"/>
                    </a:cubicBezTo>
                    <a:lnTo>
                      <a:pt x="43" y="17"/>
                    </a:lnTo>
                    <a:close/>
                    <a:moveTo>
                      <a:pt x="43" y="31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7" y="42"/>
                      <a:pt x="27" y="42"/>
                      <a:pt x="27" y="42"/>
                    </a:cubicBezTo>
                    <a:lnTo>
                      <a:pt x="43" y="31"/>
                    </a:lnTo>
                    <a:close/>
                    <a:moveTo>
                      <a:pt x="44" y="28"/>
                    </a:moveTo>
                    <a:cubicBezTo>
                      <a:pt x="44" y="21"/>
                      <a:pt x="44" y="21"/>
                      <a:pt x="44" y="21"/>
                    </a:cubicBezTo>
                    <a:cubicBezTo>
                      <a:pt x="39" y="24"/>
                      <a:pt x="39" y="24"/>
                      <a:pt x="39" y="24"/>
                    </a:cubicBezTo>
                    <a:lnTo>
                      <a:pt x="44" y="28"/>
                    </a:lnTo>
                    <a:close/>
                  </a:path>
                </a:pathLst>
              </a:custGeom>
              <a:solidFill>
                <a:srgbClr val="0B1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91456" tIns="45728" rIns="91456" bIns="45728"/>
              <a:lstStyle/>
              <a:p>
                <a:endParaRPr lang="zh-CN" altLang="en-US">
                  <a:latin typeface="AdobeFangsongStd-Regular" panose="02020400000000000000" pitchFamily="18" charset="-122"/>
                  <a:ea typeface="华文细黑" panose="02010600040101010101" pitchFamily="2" charset="-122"/>
                </a:endParaRPr>
              </a:p>
            </p:txBody>
          </p:sp>
        </p:grp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BA2DDAEA-7868-4B09-B928-1BB6F8EB8EA4}"/>
                </a:ext>
              </a:extLst>
            </p:cNvPr>
            <p:cNvSpPr/>
            <p:nvPr/>
          </p:nvSpPr>
          <p:spPr>
            <a:xfrm>
              <a:off x="1472065" y="4064462"/>
              <a:ext cx="2048635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您的内容打在这里或者通过复制您的文本后您的内容打在这里。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4E81207-ABAE-44AE-9441-FC424DC6AE1A}"/>
                </a:ext>
              </a:extLst>
            </p:cNvPr>
            <p:cNvSpPr txBox="1"/>
            <p:nvPr/>
          </p:nvSpPr>
          <p:spPr>
            <a:xfrm>
              <a:off x="1615188" y="3552064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688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02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6" name="4da78c0c-94bf-4188-a5be-bc25ffb19aa2">
            <a:extLst>
              <a:ext uri="{FF2B5EF4-FFF2-40B4-BE49-F238E27FC236}">
                <a16:creationId xmlns:a16="http://schemas.microsoft.com/office/drawing/2014/main" id="{F0B5951F-5583-490B-9C4F-2514148084C7}"/>
              </a:ext>
            </a:extLst>
          </p:cNvPr>
          <p:cNvGrpSpPr>
            <a:grpSpLocks noChangeAspect="1"/>
          </p:cNvGrpSpPr>
          <p:nvPr/>
        </p:nvGrpSpPr>
        <p:grpSpPr>
          <a:xfrm>
            <a:off x="3235081" y="1331140"/>
            <a:ext cx="5721838" cy="4397509"/>
            <a:chOff x="3654254" y="1597720"/>
            <a:chExt cx="4883493" cy="3753200"/>
          </a:xfrm>
          <a:solidFill>
            <a:schemeClr val="bg1"/>
          </a:solidFill>
        </p:grpSpPr>
        <p:sp>
          <p:nvSpPr>
            <p:cNvPr id="7" name="Freeform: Shape 1">
              <a:extLst>
                <a:ext uri="{FF2B5EF4-FFF2-40B4-BE49-F238E27FC236}">
                  <a16:creationId xmlns:a16="http://schemas.microsoft.com/office/drawing/2014/main" id="{886CAAEE-19B1-4526-B402-4C5DF43561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733" y="4405368"/>
              <a:ext cx="1234992" cy="348665"/>
            </a:xfrm>
            <a:custGeom>
              <a:avLst/>
              <a:gdLst>
                <a:gd name="T0" fmla="*/ 36 w 641"/>
                <a:gd name="T1" fmla="*/ 0 h 181"/>
                <a:gd name="T2" fmla="*/ 28 w 641"/>
                <a:gd name="T3" fmla="*/ 0 h 181"/>
                <a:gd name="T4" fmla="*/ 28 w 641"/>
                <a:gd name="T5" fmla="*/ 109 h 181"/>
                <a:gd name="T6" fmla="*/ 0 w 641"/>
                <a:gd name="T7" fmla="*/ 144 h 181"/>
                <a:gd name="T8" fmla="*/ 36 w 641"/>
                <a:gd name="T9" fmla="*/ 181 h 181"/>
                <a:gd name="T10" fmla="*/ 73 w 641"/>
                <a:gd name="T11" fmla="*/ 144 h 181"/>
                <a:gd name="T12" fmla="*/ 44 w 641"/>
                <a:gd name="T13" fmla="*/ 108 h 181"/>
                <a:gd name="T14" fmla="*/ 44 w 641"/>
                <a:gd name="T15" fmla="*/ 16 h 181"/>
                <a:gd name="T16" fmla="*/ 641 w 641"/>
                <a:gd name="T17" fmla="*/ 16 h 181"/>
                <a:gd name="T18" fmla="*/ 641 w 641"/>
                <a:gd name="T19" fmla="*/ 0 h 181"/>
                <a:gd name="T20" fmla="*/ 44 w 641"/>
                <a:gd name="T21" fmla="*/ 0 h 181"/>
                <a:gd name="T22" fmla="*/ 36 w 641"/>
                <a:gd name="T23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1" h="181">
                  <a:moveTo>
                    <a:pt x="36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109"/>
                    <a:pt x="28" y="109"/>
                    <a:pt x="28" y="109"/>
                  </a:cubicBezTo>
                  <a:cubicBezTo>
                    <a:pt x="12" y="113"/>
                    <a:pt x="0" y="127"/>
                    <a:pt x="0" y="144"/>
                  </a:cubicBezTo>
                  <a:cubicBezTo>
                    <a:pt x="0" y="164"/>
                    <a:pt x="16" y="181"/>
                    <a:pt x="36" y="181"/>
                  </a:cubicBezTo>
                  <a:cubicBezTo>
                    <a:pt x="57" y="181"/>
                    <a:pt x="73" y="164"/>
                    <a:pt x="73" y="144"/>
                  </a:cubicBezTo>
                  <a:cubicBezTo>
                    <a:pt x="73" y="126"/>
                    <a:pt x="60" y="112"/>
                    <a:pt x="44" y="108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641" y="16"/>
                    <a:pt x="641" y="16"/>
                    <a:pt x="641" y="16"/>
                  </a:cubicBezTo>
                  <a:cubicBezTo>
                    <a:pt x="641" y="0"/>
                    <a:pt x="641" y="0"/>
                    <a:pt x="641" y="0"/>
                  </a:cubicBezTo>
                  <a:cubicBezTo>
                    <a:pt x="44" y="0"/>
                    <a:pt x="44" y="0"/>
                    <a:pt x="44" y="0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anchor="ctr"/>
            <a:lstStyle/>
            <a:p>
              <a:pPr algn="ctr"/>
              <a:endParaRPr sz="14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: Shape 2">
              <a:extLst>
                <a:ext uri="{FF2B5EF4-FFF2-40B4-BE49-F238E27FC236}">
                  <a16:creationId xmlns:a16="http://schemas.microsoft.com/office/drawing/2014/main" id="{5FD1EC39-439F-4AAD-B0A3-932C17B9B2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733" y="2268885"/>
              <a:ext cx="1234992" cy="329114"/>
            </a:xfrm>
            <a:custGeom>
              <a:avLst/>
              <a:gdLst>
                <a:gd name="T0" fmla="*/ 44 w 641"/>
                <a:gd name="T1" fmla="*/ 72 h 171"/>
                <a:gd name="T2" fmla="*/ 73 w 641"/>
                <a:gd name="T3" fmla="*/ 36 h 171"/>
                <a:gd name="T4" fmla="*/ 36 w 641"/>
                <a:gd name="T5" fmla="*/ 0 h 171"/>
                <a:gd name="T6" fmla="*/ 0 w 641"/>
                <a:gd name="T7" fmla="*/ 36 h 171"/>
                <a:gd name="T8" fmla="*/ 28 w 641"/>
                <a:gd name="T9" fmla="*/ 71 h 171"/>
                <a:gd name="T10" fmla="*/ 28 w 641"/>
                <a:gd name="T11" fmla="*/ 171 h 171"/>
                <a:gd name="T12" fmla="*/ 36 w 641"/>
                <a:gd name="T13" fmla="*/ 171 h 171"/>
                <a:gd name="T14" fmla="*/ 44 w 641"/>
                <a:gd name="T15" fmla="*/ 171 h 171"/>
                <a:gd name="T16" fmla="*/ 641 w 641"/>
                <a:gd name="T17" fmla="*/ 171 h 171"/>
                <a:gd name="T18" fmla="*/ 641 w 641"/>
                <a:gd name="T19" fmla="*/ 155 h 171"/>
                <a:gd name="T20" fmla="*/ 44 w 641"/>
                <a:gd name="T21" fmla="*/ 155 h 171"/>
                <a:gd name="T22" fmla="*/ 44 w 641"/>
                <a:gd name="T23" fmla="*/ 72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1" h="171">
                  <a:moveTo>
                    <a:pt x="44" y="72"/>
                  </a:moveTo>
                  <a:cubicBezTo>
                    <a:pt x="60" y="69"/>
                    <a:pt x="73" y="54"/>
                    <a:pt x="73" y="36"/>
                  </a:cubicBezTo>
                  <a:cubicBezTo>
                    <a:pt x="73" y="16"/>
                    <a:pt x="57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53"/>
                    <a:pt x="12" y="67"/>
                    <a:pt x="28" y="71"/>
                  </a:cubicBezTo>
                  <a:cubicBezTo>
                    <a:pt x="28" y="171"/>
                    <a:pt x="28" y="171"/>
                    <a:pt x="28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44" y="171"/>
                    <a:pt x="44" y="171"/>
                    <a:pt x="44" y="171"/>
                  </a:cubicBezTo>
                  <a:cubicBezTo>
                    <a:pt x="641" y="171"/>
                    <a:pt x="641" y="171"/>
                    <a:pt x="641" y="171"/>
                  </a:cubicBezTo>
                  <a:cubicBezTo>
                    <a:pt x="641" y="155"/>
                    <a:pt x="641" y="155"/>
                    <a:pt x="641" y="155"/>
                  </a:cubicBezTo>
                  <a:cubicBezTo>
                    <a:pt x="44" y="155"/>
                    <a:pt x="44" y="155"/>
                    <a:pt x="44" y="155"/>
                  </a:cubicBezTo>
                  <a:lnTo>
                    <a:pt x="44" y="7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anchor="ctr"/>
            <a:lstStyle/>
            <a:p>
              <a:pPr algn="ctr"/>
              <a:endParaRPr sz="14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: Shape 3">
              <a:extLst>
                <a:ext uri="{FF2B5EF4-FFF2-40B4-BE49-F238E27FC236}">
                  <a16:creationId xmlns:a16="http://schemas.microsoft.com/office/drawing/2014/main" id="{50B07B0F-5E76-48E5-A2F1-68920626D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3863" y="2250963"/>
              <a:ext cx="1236621" cy="347036"/>
            </a:xfrm>
            <a:custGeom>
              <a:avLst/>
              <a:gdLst>
                <a:gd name="T0" fmla="*/ 606 w 642"/>
                <a:gd name="T1" fmla="*/ 180 h 180"/>
                <a:gd name="T2" fmla="*/ 614 w 642"/>
                <a:gd name="T3" fmla="*/ 180 h 180"/>
                <a:gd name="T4" fmla="*/ 614 w 642"/>
                <a:gd name="T5" fmla="*/ 71 h 180"/>
                <a:gd name="T6" fmla="*/ 642 w 642"/>
                <a:gd name="T7" fmla="*/ 36 h 180"/>
                <a:gd name="T8" fmla="*/ 606 w 642"/>
                <a:gd name="T9" fmla="*/ 0 h 180"/>
                <a:gd name="T10" fmla="*/ 569 w 642"/>
                <a:gd name="T11" fmla="*/ 36 h 180"/>
                <a:gd name="T12" fmla="*/ 598 w 642"/>
                <a:gd name="T13" fmla="*/ 71 h 180"/>
                <a:gd name="T14" fmla="*/ 598 w 642"/>
                <a:gd name="T15" fmla="*/ 164 h 180"/>
                <a:gd name="T16" fmla="*/ 0 w 642"/>
                <a:gd name="T17" fmla="*/ 164 h 180"/>
                <a:gd name="T18" fmla="*/ 0 w 642"/>
                <a:gd name="T19" fmla="*/ 180 h 180"/>
                <a:gd name="T20" fmla="*/ 598 w 642"/>
                <a:gd name="T21" fmla="*/ 180 h 180"/>
                <a:gd name="T22" fmla="*/ 606 w 642"/>
                <a:gd name="T23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2" h="180">
                  <a:moveTo>
                    <a:pt x="606" y="180"/>
                  </a:moveTo>
                  <a:cubicBezTo>
                    <a:pt x="614" y="180"/>
                    <a:pt x="614" y="180"/>
                    <a:pt x="614" y="180"/>
                  </a:cubicBezTo>
                  <a:cubicBezTo>
                    <a:pt x="614" y="71"/>
                    <a:pt x="614" y="71"/>
                    <a:pt x="614" y="71"/>
                  </a:cubicBezTo>
                  <a:cubicBezTo>
                    <a:pt x="630" y="68"/>
                    <a:pt x="642" y="53"/>
                    <a:pt x="642" y="36"/>
                  </a:cubicBezTo>
                  <a:cubicBezTo>
                    <a:pt x="642" y="16"/>
                    <a:pt x="626" y="0"/>
                    <a:pt x="606" y="0"/>
                  </a:cubicBezTo>
                  <a:cubicBezTo>
                    <a:pt x="585" y="0"/>
                    <a:pt x="569" y="16"/>
                    <a:pt x="569" y="36"/>
                  </a:cubicBezTo>
                  <a:cubicBezTo>
                    <a:pt x="569" y="53"/>
                    <a:pt x="581" y="68"/>
                    <a:pt x="598" y="71"/>
                  </a:cubicBezTo>
                  <a:cubicBezTo>
                    <a:pt x="598" y="164"/>
                    <a:pt x="598" y="164"/>
                    <a:pt x="598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598" y="180"/>
                    <a:pt x="598" y="180"/>
                    <a:pt x="598" y="180"/>
                  </a:cubicBezTo>
                  <a:lnTo>
                    <a:pt x="606" y="18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anchor="ctr"/>
            <a:lstStyle/>
            <a:p>
              <a:pPr algn="ctr"/>
              <a:endParaRPr sz="14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: Shape 4">
              <a:extLst>
                <a:ext uri="{FF2B5EF4-FFF2-40B4-BE49-F238E27FC236}">
                  <a16:creationId xmlns:a16="http://schemas.microsoft.com/office/drawing/2014/main" id="{244B2BEB-5E00-4576-96AA-3B714C31B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3863" y="4405368"/>
              <a:ext cx="1236621" cy="348665"/>
            </a:xfrm>
            <a:custGeom>
              <a:avLst/>
              <a:gdLst>
                <a:gd name="T0" fmla="*/ 614 w 642"/>
                <a:gd name="T1" fmla="*/ 109 h 181"/>
                <a:gd name="T2" fmla="*/ 614 w 642"/>
                <a:gd name="T3" fmla="*/ 0 h 181"/>
                <a:gd name="T4" fmla="*/ 606 w 642"/>
                <a:gd name="T5" fmla="*/ 0 h 181"/>
                <a:gd name="T6" fmla="*/ 598 w 642"/>
                <a:gd name="T7" fmla="*/ 0 h 181"/>
                <a:gd name="T8" fmla="*/ 0 w 642"/>
                <a:gd name="T9" fmla="*/ 0 h 181"/>
                <a:gd name="T10" fmla="*/ 0 w 642"/>
                <a:gd name="T11" fmla="*/ 16 h 181"/>
                <a:gd name="T12" fmla="*/ 598 w 642"/>
                <a:gd name="T13" fmla="*/ 16 h 181"/>
                <a:gd name="T14" fmla="*/ 598 w 642"/>
                <a:gd name="T15" fmla="*/ 109 h 181"/>
                <a:gd name="T16" fmla="*/ 569 w 642"/>
                <a:gd name="T17" fmla="*/ 144 h 181"/>
                <a:gd name="T18" fmla="*/ 606 w 642"/>
                <a:gd name="T19" fmla="*/ 181 h 181"/>
                <a:gd name="T20" fmla="*/ 642 w 642"/>
                <a:gd name="T21" fmla="*/ 144 h 181"/>
                <a:gd name="T22" fmla="*/ 614 w 642"/>
                <a:gd name="T23" fmla="*/ 10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2" h="181">
                  <a:moveTo>
                    <a:pt x="614" y="109"/>
                  </a:moveTo>
                  <a:cubicBezTo>
                    <a:pt x="614" y="0"/>
                    <a:pt x="614" y="0"/>
                    <a:pt x="614" y="0"/>
                  </a:cubicBezTo>
                  <a:cubicBezTo>
                    <a:pt x="606" y="0"/>
                    <a:pt x="606" y="0"/>
                    <a:pt x="606" y="0"/>
                  </a:cubicBezTo>
                  <a:cubicBezTo>
                    <a:pt x="598" y="0"/>
                    <a:pt x="598" y="0"/>
                    <a:pt x="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09"/>
                    <a:pt x="598" y="109"/>
                    <a:pt x="598" y="109"/>
                  </a:cubicBezTo>
                  <a:cubicBezTo>
                    <a:pt x="581" y="112"/>
                    <a:pt x="569" y="127"/>
                    <a:pt x="569" y="144"/>
                  </a:cubicBezTo>
                  <a:cubicBezTo>
                    <a:pt x="569" y="164"/>
                    <a:pt x="585" y="181"/>
                    <a:pt x="606" y="181"/>
                  </a:cubicBezTo>
                  <a:cubicBezTo>
                    <a:pt x="626" y="181"/>
                    <a:pt x="642" y="164"/>
                    <a:pt x="642" y="144"/>
                  </a:cubicBezTo>
                  <a:cubicBezTo>
                    <a:pt x="642" y="127"/>
                    <a:pt x="630" y="112"/>
                    <a:pt x="614" y="10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anchor="ctr"/>
            <a:lstStyle/>
            <a:p>
              <a:pPr algn="ctr"/>
              <a:endParaRPr sz="14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Group 5">
              <a:extLst>
                <a:ext uri="{FF2B5EF4-FFF2-40B4-BE49-F238E27FC236}">
                  <a16:creationId xmlns:a16="http://schemas.microsoft.com/office/drawing/2014/main" id="{0A510B95-0A9D-43E2-A6CA-04036ADE5FC0}"/>
                </a:ext>
              </a:extLst>
            </p:cNvPr>
            <p:cNvGrpSpPr/>
            <p:nvPr/>
          </p:nvGrpSpPr>
          <p:grpSpPr>
            <a:xfrm>
              <a:off x="4972654" y="1597720"/>
              <a:ext cx="2162653" cy="3650700"/>
              <a:chOff x="5203257" y="2428498"/>
              <a:chExt cx="1787318" cy="3017107"/>
            </a:xfrm>
            <a:grpFill/>
          </p:grpSpPr>
          <p:sp>
            <p:nvSpPr>
              <p:cNvPr id="37" name="Freeform: Shape 6">
                <a:extLst>
                  <a:ext uri="{FF2B5EF4-FFF2-40B4-BE49-F238E27FC236}">
                    <a16:creationId xmlns:a16="http://schemas.microsoft.com/office/drawing/2014/main" id="{01AA8596-748A-45AD-AAE0-6BB789EB4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8227" y="4819147"/>
                <a:ext cx="477378" cy="602833"/>
              </a:xfrm>
              <a:custGeom>
                <a:avLst/>
                <a:gdLst>
                  <a:gd name="T0" fmla="*/ 148 w 248"/>
                  <a:gd name="T1" fmla="*/ 313 h 313"/>
                  <a:gd name="T2" fmla="*/ 100 w 248"/>
                  <a:gd name="T3" fmla="*/ 313 h 313"/>
                  <a:gd name="T4" fmla="*/ 0 w 248"/>
                  <a:gd name="T5" fmla="*/ 213 h 313"/>
                  <a:gd name="T6" fmla="*/ 0 w 248"/>
                  <a:gd name="T7" fmla="*/ 100 h 313"/>
                  <a:gd name="T8" fmla="*/ 100 w 248"/>
                  <a:gd name="T9" fmla="*/ 0 h 313"/>
                  <a:gd name="T10" fmla="*/ 148 w 248"/>
                  <a:gd name="T11" fmla="*/ 0 h 313"/>
                  <a:gd name="T12" fmla="*/ 248 w 248"/>
                  <a:gd name="T13" fmla="*/ 100 h 313"/>
                  <a:gd name="T14" fmla="*/ 248 w 248"/>
                  <a:gd name="T15" fmla="*/ 213 h 313"/>
                  <a:gd name="T16" fmla="*/ 148 w 248"/>
                  <a:gd name="T17" fmla="*/ 313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8" h="313">
                    <a:moveTo>
                      <a:pt x="148" y="313"/>
                    </a:moveTo>
                    <a:cubicBezTo>
                      <a:pt x="100" y="313"/>
                      <a:pt x="100" y="313"/>
                      <a:pt x="100" y="313"/>
                    </a:cubicBezTo>
                    <a:cubicBezTo>
                      <a:pt x="45" y="313"/>
                      <a:pt x="0" y="268"/>
                      <a:pt x="0" y="213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0" y="45"/>
                      <a:pt x="45" y="0"/>
                      <a:pt x="100" y="0"/>
                    </a:cubicBezTo>
                    <a:cubicBezTo>
                      <a:pt x="148" y="0"/>
                      <a:pt x="148" y="0"/>
                      <a:pt x="148" y="0"/>
                    </a:cubicBezTo>
                    <a:cubicBezTo>
                      <a:pt x="203" y="0"/>
                      <a:pt x="248" y="45"/>
                      <a:pt x="248" y="100"/>
                    </a:cubicBezTo>
                    <a:cubicBezTo>
                      <a:pt x="248" y="213"/>
                      <a:pt x="248" y="213"/>
                      <a:pt x="248" y="213"/>
                    </a:cubicBezTo>
                    <a:cubicBezTo>
                      <a:pt x="248" y="268"/>
                      <a:pt x="203" y="313"/>
                      <a:pt x="148" y="3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: Shape 7">
                <a:extLst>
                  <a:ext uri="{FF2B5EF4-FFF2-40B4-BE49-F238E27FC236}">
                    <a16:creationId xmlns:a16="http://schemas.microsoft.com/office/drawing/2014/main" id="{EB390F27-AF17-4EC2-8DC1-365AB16729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2241" y="4811815"/>
                <a:ext cx="609350" cy="144191"/>
              </a:xfrm>
              <a:custGeom>
                <a:avLst/>
                <a:gdLst>
                  <a:gd name="T0" fmla="*/ 284 w 316"/>
                  <a:gd name="T1" fmla="*/ 75 h 75"/>
                  <a:gd name="T2" fmla="*/ 32 w 316"/>
                  <a:gd name="T3" fmla="*/ 75 h 75"/>
                  <a:gd name="T4" fmla="*/ 0 w 316"/>
                  <a:gd name="T5" fmla="*/ 43 h 75"/>
                  <a:gd name="T6" fmla="*/ 0 w 316"/>
                  <a:gd name="T7" fmla="*/ 32 h 75"/>
                  <a:gd name="T8" fmla="*/ 32 w 316"/>
                  <a:gd name="T9" fmla="*/ 0 h 75"/>
                  <a:gd name="T10" fmla="*/ 284 w 316"/>
                  <a:gd name="T11" fmla="*/ 0 h 75"/>
                  <a:gd name="T12" fmla="*/ 316 w 316"/>
                  <a:gd name="T13" fmla="*/ 32 h 75"/>
                  <a:gd name="T14" fmla="*/ 316 w 316"/>
                  <a:gd name="T15" fmla="*/ 43 h 75"/>
                  <a:gd name="T16" fmla="*/ 284 w 316"/>
                  <a:gd name="T17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75">
                    <a:moveTo>
                      <a:pt x="284" y="75"/>
                    </a:moveTo>
                    <a:cubicBezTo>
                      <a:pt x="32" y="75"/>
                      <a:pt x="32" y="75"/>
                      <a:pt x="32" y="75"/>
                    </a:cubicBezTo>
                    <a:cubicBezTo>
                      <a:pt x="15" y="75"/>
                      <a:pt x="0" y="61"/>
                      <a:pt x="0" y="4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5"/>
                      <a:pt x="15" y="0"/>
                      <a:pt x="32" y="0"/>
                    </a:cubicBezTo>
                    <a:cubicBezTo>
                      <a:pt x="284" y="0"/>
                      <a:pt x="284" y="0"/>
                      <a:pt x="284" y="0"/>
                    </a:cubicBezTo>
                    <a:cubicBezTo>
                      <a:pt x="301" y="0"/>
                      <a:pt x="316" y="15"/>
                      <a:pt x="316" y="32"/>
                    </a:cubicBezTo>
                    <a:cubicBezTo>
                      <a:pt x="316" y="43"/>
                      <a:pt x="316" y="43"/>
                      <a:pt x="316" y="43"/>
                    </a:cubicBezTo>
                    <a:cubicBezTo>
                      <a:pt x="316" y="61"/>
                      <a:pt x="301" y="75"/>
                      <a:pt x="284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: Shape 8">
                <a:extLst>
                  <a:ext uri="{FF2B5EF4-FFF2-40B4-BE49-F238E27FC236}">
                    <a16:creationId xmlns:a16="http://schemas.microsoft.com/office/drawing/2014/main" id="{066ED887-D658-44F4-9189-EC22FF7804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2241" y="5009773"/>
                <a:ext cx="609350" cy="145006"/>
              </a:xfrm>
              <a:custGeom>
                <a:avLst/>
                <a:gdLst>
                  <a:gd name="T0" fmla="*/ 284 w 316"/>
                  <a:gd name="T1" fmla="*/ 75 h 75"/>
                  <a:gd name="T2" fmla="*/ 32 w 316"/>
                  <a:gd name="T3" fmla="*/ 75 h 75"/>
                  <a:gd name="T4" fmla="*/ 0 w 316"/>
                  <a:gd name="T5" fmla="*/ 43 h 75"/>
                  <a:gd name="T6" fmla="*/ 0 w 316"/>
                  <a:gd name="T7" fmla="*/ 32 h 75"/>
                  <a:gd name="T8" fmla="*/ 32 w 316"/>
                  <a:gd name="T9" fmla="*/ 0 h 75"/>
                  <a:gd name="T10" fmla="*/ 284 w 316"/>
                  <a:gd name="T11" fmla="*/ 0 h 75"/>
                  <a:gd name="T12" fmla="*/ 316 w 316"/>
                  <a:gd name="T13" fmla="*/ 32 h 75"/>
                  <a:gd name="T14" fmla="*/ 316 w 316"/>
                  <a:gd name="T15" fmla="*/ 43 h 75"/>
                  <a:gd name="T16" fmla="*/ 284 w 316"/>
                  <a:gd name="T17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75">
                    <a:moveTo>
                      <a:pt x="284" y="75"/>
                    </a:moveTo>
                    <a:cubicBezTo>
                      <a:pt x="32" y="75"/>
                      <a:pt x="32" y="75"/>
                      <a:pt x="32" y="75"/>
                    </a:cubicBezTo>
                    <a:cubicBezTo>
                      <a:pt x="15" y="75"/>
                      <a:pt x="0" y="61"/>
                      <a:pt x="0" y="4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5"/>
                      <a:pt x="15" y="0"/>
                      <a:pt x="32" y="0"/>
                    </a:cubicBezTo>
                    <a:cubicBezTo>
                      <a:pt x="284" y="0"/>
                      <a:pt x="284" y="0"/>
                      <a:pt x="284" y="0"/>
                    </a:cubicBezTo>
                    <a:cubicBezTo>
                      <a:pt x="301" y="0"/>
                      <a:pt x="316" y="15"/>
                      <a:pt x="316" y="32"/>
                    </a:cubicBezTo>
                    <a:cubicBezTo>
                      <a:pt x="316" y="43"/>
                      <a:pt x="316" y="43"/>
                      <a:pt x="316" y="43"/>
                    </a:cubicBezTo>
                    <a:cubicBezTo>
                      <a:pt x="316" y="61"/>
                      <a:pt x="301" y="75"/>
                      <a:pt x="284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: Shape 9">
                <a:extLst>
                  <a:ext uri="{FF2B5EF4-FFF2-40B4-BE49-F238E27FC236}">
                    <a16:creationId xmlns:a16="http://schemas.microsoft.com/office/drawing/2014/main" id="{17AA85DF-BD29-4403-BC10-217C0FD04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2241" y="5202842"/>
                <a:ext cx="609350" cy="144191"/>
              </a:xfrm>
              <a:custGeom>
                <a:avLst/>
                <a:gdLst>
                  <a:gd name="T0" fmla="*/ 284 w 316"/>
                  <a:gd name="T1" fmla="*/ 75 h 75"/>
                  <a:gd name="T2" fmla="*/ 32 w 316"/>
                  <a:gd name="T3" fmla="*/ 75 h 75"/>
                  <a:gd name="T4" fmla="*/ 0 w 316"/>
                  <a:gd name="T5" fmla="*/ 43 h 75"/>
                  <a:gd name="T6" fmla="*/ 0 w 316"/>
                  <a:gd name="T7" fmla="*/ 32 h 75"/>
                  <a:gd name="T8" fmla="*/ 32 w 316"/>
                  <a:gd name="T9" fmla="*/ 0 h 75"/>
                  <a:gd name="T10" fmla="*/ 284 w 316"/>
                  <a:gd name="T11" fmla="*/ 0 h 75"/>
                  <a:gd name="T12" fmla="*/ 316 w 316"/>
                  <a:gd name="T13" fmla="*/ 32 h 75"/>
                  <a:gd name="T14" fmla="*/ 316 w 316"/>
                  <a:gd name="T15" fmla="*/ 43 h 75"/>
                  <a:gd name="T16" fmla="*/ 284 w 316"/>
                  <a:gd name="T17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6" h="75">
                    <a:moveTo>
                      <a:pt x="284" y="75"/>
                    </a:moveTo>
                    <a:cubicBezTo>
                      <a:pt x="32" y="75"/>
                      <a:pt x="32" y="75"/>
                      <a:pt x="32" y="75"/>
                    </a:cubicBezTo>
                    <a:cubicBezTo>
                      <a:pt x="15" y="75"/>
                      <a:pt x="0" y="60"/>
                      <a:pt x="0" y="4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5"/>
                      <a:pt x="15" y="0"/>
                      <a:pt x="32" y="0"/>
                    </a:cubicBezTo>
                    <a:cubicBezTo>
                      <a:pt x="284" y="0"/>
                      <a:pt x="284" y="0"/>
                      <a:pt x="284" y="0"/>
                    </a:cubicBezTo>
                    <a:cubicBezTo>
                      <a:pt x="301" y="0"/>
                      <a:pt x="316" y="15"/>
                      <a:pt x="316" y="32"/>
                    </a:cubicBezTo>
                    <a:cubicBezTo>
                      <a:pt x="316" y="43"/>
                      <a:pt x="316" y="43"/>
                      <a:pt x="316" y="43"/>
                    </a:cubicBezTo>
                    <a:cubicBezTo>
                      <a:pt x="316" y="60"/>
                      <a:pt x="301" y="75"/>
                      <a:pt x="284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: Shape 10">
                <a:extLst>
                  <a:ext uri="{FF2B5EF4-FFF2-40B4-BE49-F238E27FC236}">
                    <a16:creationId xmlns:a16="http://schemas.microsoft.com/office/drawing/2014/main" id="{505104FF-E19E-4400-A690-F0172FA8C6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0706" y="5421980"/>
                <a:ext cx="112420" cy="23625"/>
              </a:xfrm>
              <a:custGeom>
                <a:avLst/>
                <a:gdLst>
                  <a:gd name="T0" fmla="*/ 0 w 58"/>
                  <a:gd name="T1" fmla="*/ 0 h 12"/>
                  <a:gd name="T2" fmla="*/ 29 w 58"/>
                  <a:gd name="T3" fmla="*/ 12 h 12"/>
                  <a:gd name="T4" fmla="*/ 58 w 58"/>
                  <a:gd name="T5" fmla="*/ 0 h 12"/>
                  <a:gd name="T6" fmla="*/ 0 w 58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2">
                    <a:moveTo>
                      <a:pt x="0" y="0"/>
                    </a:moveTo>
                    <a:cubicBezTo>
                      <a:pt x="4" y="7"/>
                      <a:pt x="15" y="12"/>
                      <a:pt x="29" y="12"/>
                    </a:cubicBezTo>
                    <a:cubicBezTo>
                      <a:pt x="43" y="12"/>
                      <a:pt x="54" y="7"/>
                      <a:pt x="58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: Shape 11">
                <a:extLst>
                  <a:ext uri="{FF2B5EF4-FFF2-40B4-BE49-F238E27FC236}">
                    <a16:creationId xmlns:a16="http://schemas.microsoft.com/office/drawing/2014/main" id="{54CAE27B-B154-4217-B3AD-CE79A6F115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7448" y="2846407"/>
                <a:ext cx="1498935" cy="714438"/>
              </a:xfrm>
              <a:custGeom>
                <a:avLst/>
                <a:gdLst>
                  <a:gd name="T0" fmla="*/ 778 w 778"/>
                  <a:gd name="T1" fmla="*/ 371 h 371"/>
                  <a:gd name="T2" fmla="*/ 389 w 778"/>
                  <a:gd name="T3" fmla="*/ 0 h 371"/>
                  <a:gd name="T4" fmla="*/ 0 w 778"/>
                  <a:gd name="T5" fmla="*/ 371 h 371"/>
                  <a:gd name="T6" fmla="*/ 778 w 778"/>
                  <a:gd name="T7" fmla="*/ 371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78" h="371">
                    <a:moveTo>
                      <a:pt x="778" y="371"/>
                    </a:moveTo>
                    <a:cubicBezTo>
                      <a:pt x="769" y="164"/>
                      <a:pt x="598" y="0"/>
                      <a:pt x="389" y="0"/>
                    </a:cubicBezTo>
                    <a:cubicBezTo>
                      <a:pt x="180" y="0"/>
                      <a:pt x="9" y="164"/>
                      <a:pt x="0" y="371"/>
                    </a:cubicBezTo>
                    <a:lnTo>
                      <a:pt x="778" y="371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: Shape 12">
                <a:extLst>
                  <a:ext uri="{FF2B5EF4-FFF2-40B4-BE49-F238E27FC236}">
                    <a16:creationId xmlns:a16="http://schemas.microsoft.com/office/drawing/2014/main" id="{287B38E3-3140-43BF-B689-A6B46C60F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7070" y="4455004"/>
                <a:ext cx="739692" cy="356812"/>
              </a:xfrm>
              <a:custGeom>
                <a:avLst/>
                <a:gdLst>
                  <a:gd name="T0" fmla="*/ 0 w 384"/>
                  <a:gd name="T1" fmla="*/ 0 h 185"/>
                  <a:gd name="T2" fmla="*/ 81 w 384"/>
                  <a:gd name="T3" fmla="*/ 185 h 185"/>
                  <a:gd name="T4" fmla="*/ 173 w 384"/>
                  <a:gd name="T5" fmla="*/ 185 h 185"/>
                  <a:gd name="T6" fmla="*/ 192 w 384"/>
                  <a:gd name="T7" fmla="*/ 185 h 185"/>
                  <a:gd name="T8" fmla="*/ 211 w 384"/>
                  <a:gd name="T9" fmla="*/ 185 h 185"/>
                  <a:gd name="T10" fmla="*/ 303 w 384"/>
                  <a:gd name="T11" fmla="*/ 185 h 185"/>
                  <a:gd name="T12" fmla="*/ 384 w 384"/>
                  <a:gd name="T13" fmla="*/ 0 h 185"/>
                  <a:gd name="T14" fmla="*/ 0 w 384"/>
                  <a:gd name="T15" fmla="*/ 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4" h="185">
                    <a:moveTo>
                      <a:pt x="0" y="0"/>
                    </a:moveTo>
                    <a:cubicBezTo>
                      <a:pt x="40" y="63"/>
                      <a:pt x="77" y="135"/>
                      <a:pt x="81" y="185"/>
                    </a:cubicBezTo>
                    <a:cubicBezTo>
                      <a:pt x="173" y="185"/>
                      <a:pt x="173" y="185"/>
                      <a:pt x="173" y="185"/>
                    </a:cubicBezTo>
                    <a:cubicBezTo>
                      <a:pt x="192" y="185"/>
                      <a:pt x="192" y="185"/>
                      <a:pt x="192" y="185"/>
                    </a:cubicBezTo>
                    <a:cubicBezTo>
                      <a:pt x="211" y="185"/>
                      <a:pt x="211" y="185"/>
                      <a:pt x="211" y="185"/>
                    </a:cubicBezTo>
                    <a:cubicBezTo>
                      <a:pt x="303" y="185"/>
                      <a:pt x="303" y="185"/>
                      <a:pt x="303" y="185"/>
                    </a:cubicBezTo>
                    <a:cubicBezTo>
                      <a:pt x="307" y="135"/>
                      <a:pt x="344" y="63"/>
                      <a:pt x="38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: Shape 13">
                <a:extLst>
                  <a:ext uri="{FF2B5EF4-FFF2-40B4-BE49-F238E27FC236}">
                    <a16:creationId xmlns:a16="http://schemas.microsoft.com/office/drawing/2014/main" id="{A05A6112-CD36-40E0-9001-EE95D6CC0E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5334" y="2428498"/>
                <a:ext cx="98571" cy="334816"/>
              </a:xfrm>
              <a:custGeom>
                <a:avLst/>
                <a:gdLst>
                  <a:gd name="T0" fmla="*/ 41 w 51"/>
                  <a:gd name="T1" fmla="*/ 173 h 174"/>
                  <a:gd name="T2" fmla="*/ 41 w 51"/>
                  <a:gd name="T3" fmla="*/ 173 h 174"/>
                  <a:gd name="T4" fmla="*/ 28 w 51"/>
                  <a:gd name="T5" fmla="*/ 164 h 174"/>
                  <a:gd name="T6" fmla="*/ 1 w 51"/>
                  <a:gd name="T7" fmla="*/ 14 h 174"/>
                  <a:gd name="T8" fmla="*/ 11 w 51"/>
                  <a:gd name="T9" fmla="*/ 1 h 174"/>
                  <a:gd name="T10" fmla="*/ 11 w 51"/>
                  <a:gd name="T11" fmla="*/ 1 h 174"/>
                  <a:gd name="T12" fmla="*/ 24 w 51"/>
                  <a:gd name="T13" fmla="*/ 10 h 174"/>
                  <a:gd name="T14" fmla="*/ 50 w 51"/>
                  <a:gd name="T15" fmla="*/ 160 h 174"/>
                  <a:gd name="T16" fmla="*/ 41 w 51"/>
                  <a:gd name="T17" fmla="*/ 173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" h="174">
                    <a:moveTo>
                      <a:pt x="41" y="173"/>
                    </a:moveTo>
                    <a:cubicBezTo>
                      <a:pt x="41" y="173"/>
                      <a:pt x="41" y="173"/>
                      <a:pt x="41" y="173"/>
                    </a:cubicBezTo>
                    <a:cubicBezTo>
                      <a:pt x="35" y="174"/>
                      <a:pt x="29" y="170"/>
                      <a:pt x="28" y="16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8"/>
                      <a:pt x="4" y="2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7" y="0"/>
                      <a:pt x="23" y="4"/>
                      <a:pt x="24" y="10"/>
                    </a:cubicBezTo>
                    <a:cubicBezTo>
                      <a:pt x="50" y="160"/>
                      <a:pt x="50" y="160"/>
                      <a:pt x="50" y="160"/>
                    </a:cubicBezTo>
                    <a:cubicBezTo>
                      <a:pt x="51" y="166"/>
                      <a:pt x="47" y="172"/>
                      <a:pt x="41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: Shape 14">
                <a:extLst>
                  <a:ext uri="{FF2B5EF4-FFF2-40B4-BE49-F238E27FC236}">
                    <a16:creationId xmlns:a16="http://schemas.microsoft.com/office/drawing/2014/main" id="{E80D2F2F-542D-4483-A1D0-328DED5987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3859" y="2561284"/>
                <a:ext cx="196328" cy="303860"/>
              </a:xfrm>
              <a:custGeom>
                <a:avLst/>
                <a:gdLst>
                  <a:gd name="T0" fmla="*/ 95 w 102"/>
                  <a:gd name="T1" fmla="*/ 154 h 158"/>
                  <a:gd name="T2" fmla="*/ 95 w 102"/>
                  <a:gd name="T3" fmla="*/ 154 h 158"/>
                  <a:gd name="T4" fmla="*/ 79 w 102"/>
                  <a:gd name="T5" fmla="*/ 150 h 158"/>
                  <a:gd name="T6" fmla="*/ 3 w 102"/>
                  <a:gd name="T7" fmla="*/ 19 h 158"/>
                  <a:gd name="T8" fmla="*/ 8 w 102"/>
                  <a:gd name="T9" fmla="*/ 3 h 158"/>
                  <a:gd name="T10" fmla="*/ 8 w 102"/>
                  <a:gd name="T11" fmla="*/ 3 h 158"/>
                  <a:gd name="T12" fmla="*/ 23 w 102"/>
                  <a:gd name="T13" fmla="*/ 8 h 158"/>
                  <a:gd name="T14" fmla="*/ 99 w 102"/>
                  <a:gd name="T15" fmla="*/ 139 h 158"/>
                  <a:gd name="T16" fmla="*/ 95 w 102"/>
                  <a:gd name="T17" fmla="*/ 154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2" h="158">
                    <a:moveTo>
                      <a:pt x="95" y="154"/>
                    </a:moveTo>
                    <a:cubicBezTo>
                      <a:pt x="95" y="154"/>
                      <a:pt x="95" y="154"/>
                      <a:pt x="95" y="154"/>
                    </a:cubicBezTo>
                    <a:cubicBezTo>
                      <a:pt x="89" y="158"/>
                      <a:pt x="82" y="156"/>
                      <a:pt x="79" y="150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0" y="14"/>
                      <a:pt x="2" y="7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3" y="0"/>
                      <a:pt x="20" y="2"/>
                      <a:pt x="23" y="8"/>
                    </a:cubicBezTo>
                    <a:cubicBezTo>
                      <a:pt x="99" y="139"/>
                      <a:pt x="99" y="139"/>
                      <a:pt x="99" y="139"/>
                    </a:cubicBezTo>
                    <a:cubicBezTo>
                      <a:pt x="102" y="144"/>
                      <a:pt x="100" y="151"/>
                      <a:pt x="95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: Shape 15">
                <a:extLst>
                  <a:ext uri="{FF2B5EF4-FFF2-40B4-BE49-F238E27FC236}">
                    <a16:creationId xmlns:a16="http://schemas.microsoft.com/office/drawing/2014/main" id="{9D6A712D-C8C1-4829-9F4F-E5C56F24CC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18297" y="2428498"/>
                <a:ext cx="98571" cy="334816"/>
              </a:xfrm>
              <a:custGeom>
                <a:avLst/>
                <a:gdLst>
                  <a:gd name="T0" fmla="*/ 11 w 51"/>
                  <a:gd name="T1" fmla="*/ 173 h 174"/>
                  <a:gd name="T2" fmla="*/ 11 w 51"/>
                  <a:gd name="T3" fmla="*/ 173 h 174"/>
                  <a:gd name="T4" fmla="*/ 2 w 51"/>
                  <a:gd name="T5" fmla="*/ 160 h 174"/>
                  <a:gd name="T6" fmla="*/ 28 w 51"/>
                  <a:gd name="T7" fmla="*/ 10 h 174"/>
                  <a:gd name="T8" fmla="*/ 41 w 51"/>
                  <a:gd name="T9" fmla="*/ 1 h 174"/>
                  <a:gd name="T10" fmla="*/ 41 w 51"/>
                  <a:gd name="T11" fmla="*/ 1 h 174"/>
                  <a:gd name="T12" fmla="*/ 50 w 51"/>
                  <a:gd name="T13" fmla="*/ 14 h 174"/>
                  <a:gd name="T14" fmla="*/ 24 w 51"/>
                  <a:gd name="T15" fmla="*/ 164 h 174"/>
                  <a:gd name="T16" fmla="*/ 11 w 51"/>
                  <a:gd name="T17" fmla="*/ 173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" h="174">
                    <a:moveTo>
                      <a:pt x="11" y="173"/>
                    </a:moveTo>
                    <a:cubicBezTo>
                      <a:pt x="11" y="173"/>
                      <a:pt x="11" y="173"/>
                      <a:pt x="11" y="173"/>
                    </a:cubicBezTo>
                    <a:cubicBezTo>
                      <a:pt x="5" y="172"/>
                      <a:pt x="0" y="166"/>
                      <a:pt x="2" y="160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9" y="4"/>
                      <a:pt x="35" y="0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7" y="2"/>
                      <a:pt x="51" y="8"/>
                      <a:pt x="50" y="14"/>
                    </a:cubicBezTo>
                    <a:cubicBezTo>
                      <a:pt x="24" y="164"/>
                      <a:pt x="24" y="164"/>
                      <a:pt x="24" y="164"/>
                    </a:cubicBezTo>
                    <a:cubicBezTo>
                      <a:pt x="23" y="170"/>
                      <a:pt x="17" y="174"/>
                      <a:pt x="11" y="173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: Shape 16">
                <a:extLst>
                  <a:ext uri="{FF2B5EF4-FFF2-40B4-BE49-F238E27FC236}">
                    <a16:creationId xmlns:a16="http://schemas.microsoft.com/office/drawing/2014/main" id="{DB61BAF1-D51D-4E04-A1BC-E6586D1C53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3645" y="2561284"/>
                <a:ext cx="194699" cy="303860"/>
              </a:xfrm>
              <a:custGeom>
                <a:avLst/>
                <a:gdLst>
                  <a:gd name="T0" fmla="*/ 7 w 101"/>
                  <a:gd name="T1" fmla="*/ 154 h 158"/>
                  <a:gd name="T2" fmla="*/ 7 w 101"/>
                  <a:gd name="T3" fmla="*/ 154 h 158"/>
                  <a:gd name="T4" fmla="*/ 3 w 101"/>
                  <a:gd name="T5" fmla="*/ 139 h 158"/>
                  <a:gd name="T6" fmla="*/ 78 w 101"/>
                  <a:gd name="T7" fmla="*/ 8 h 158"/>
                  <a:gd name="T8" fmla="*/ 94 w 101"/>
                  <a:gd name="T9" fmla="*/ 3 h 158"/>
                  <a:gd name="T10" fmla="*/ 94 w 101"/>
                  <a:gd name="T11" fmla="*/ 3 h 158"/>
                  <a:gd name="T12" fmla="*/ 98 w 101"/>
                  <a:gd name="T13" fmla="*/ 19 h 158"/>
                  <a:gd name="T14" fmla="*/ 23 w 101"/>
                  <a:gd name="T15" fmla="*/ 150 h 158"/>
                  <a:gd name="T16" fmla="*/ 7 w 101"/>
                  <a:gd name="T17" fmla="*/ 154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1" h="158">
                    <a:moveTo>
                      <a:pt x="7" y="154"/>
                    </a:moveTo>
                    <a:cubicBezTo>
                      <a:pt x="7" y="154"/>
                      <a:pt x="7" y="154"/>
                      <a:pt x="7" y="154"/>
                    </a:cubicBezTo>
                    <a:cubicBezTo>
                      <a:pt x="1" y="151"/>
                      <a:pt x="0" y="144"/>
                      <a:pt x="3" y="139"/>
                    </a:cubicBezTo>
                    <a:cubicBezTo>
                      <a:pt x="78" y="8"/>
                      <a:pt x="78" y="8"/>
                      <a:pt x="78" y="8"/>
                    </a:cubicBezTo>
                    <a:cubicBezTo>
                      <a:pt x="82" y="2"/>
                      <a:pt x="89" y="0"/>
                      <a:pt x="94" y="3"/>
                    </a:cubicBezTo>
                    <a:cubicBezTo>
                      <a:pt x="94" y="3"/>
                      <a:pt x="94" y="3"/>
                      <a:pt x="94" y="3"/>
                    </a:cubicBezTo>
                    <a:cubicBezTo>
                      <a:pt x="100" y="7"/>
                      <a:pt x="101" y="14"/>
                      <a:pt x="98" y="19"/>
                    </a:cubicBezTo>
                    <a:cubicBezTo>
                      <a:pt x="23" y="150"/>
                      <a:pt x="23" y="150"/>
                      <a:pt x="23" y="150"/>
                    </a:cubicBezTo>
                    <a:cubicBezTo>
                      <a:pt x="19" y="156"/>
                      <a:pt x="12" y="158"/>
                      <a:pt x="7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: Shape 17">
                <a:extLst>
                  <a:ext uri="{FF2B5EF4-FFF2-40B4-BE49-F238E27FC236}">
                    <a16:creationId xmlns:a16="http://schemas.microsoft.com/office/drawing/2014/main" id="{5229ACC1-6479-4AED-B3E8-A65038D601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856" y="2815451"/>
                <a:ext cx="273719" cy="237060"/>
              </a:xfrm>
              <a:custGeom>
                <a:avLst/>
                <a:gdLst>
                  <a:gd name="T0" fmla="*/ 4 w 142"/>
                  <a:gd name="T1" fmla="*/ 118 h 123"/>
                  <a:gd name="T2" fmla="*/ 4 w 142"/>
                  <a:gd name="T3" fmla="*/ 118 h 123"/>
                  <a:gd name="T4" fmla="*/ 6 w 142"/>
                  <a:gd name="T5" fmla="*/ 101 h 123"/>
                  <a:gd name="T6" fmla="*/ 122 w 142"/>
                  <a:gd name="T7" fmla="*/ 4 h 123"/>
                  <a:gd name="T8" fmla="*/ 138 w 142"/>
                  <a:gd name="T9" fmla="*/ 6 h 123"/>
                  <a:gd name="T10" fmla="*/ 138 w 142"/>
                  <a:gd name="T11" fmla="*/ 6 h 123"/>
                  <a:gd name="T12" fmla="*/ 136 w 142"/>
                  <a:gd name="T13" fmla="*/ 22 h 123"/>
                  <a:gd name="T14" fmla="*/ 20 w 142"/>
                  <a:gd name="T15" fmla="*/ 119 h 123"/>
                  <a:gd name="T16" fmla="*/ 4 w 142"/>
                  <a:gd name="T17" fmla="*/ 118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2" h="123">
                    <a:moveTo>
                      <a:pt x="4" y="118"/>
                    </a:moveTo>
                    <a:cubicBezTo>
                      <a:pt x="4" y="118"/>
                      <a:pt x="4" y="118"/>
                      <a:pt x="4" y="118"/>
                    </a:cubicBezTo>
                    <a:cubicBezTo>
                      <a:pt x="0" y="113"/>
                      <a:pt x="1" y="106"/>
                      <a:pt x="6" y="101"/>
                    </a:cubicBezTo>
                    <a:cubicBezTo>
                      <a:pt x="122" y="4"/>
                      <a:pt x="122" y="4"/>
                      <a:pt x="122" y="4"/>
                    </a:cubicBezTo>
                    <a:cubicBezTo>
                      <a:pt x="127" y="0"/>
                      <a:pt x="134" y="1"/>
                      <a:pt x="138" y="6"/>
                    </a:cubicBezTo>
                    <a:cubicBezTo>
                      <a:pt x="138" y="6"/>
                      <a:pt x="138" y="6"/>
                      <a:pt x="138" y="6"/>
                    </a:cubicBezTo>
                    <a:cubicBezTo>
                      <a:pt x="142" y="10"/>
                      <a:pt x="141" y="18"/>
                      <a:pt x="136" y="22"/>
                    </a:cubicBezTo>
                    <a:cubicBezTo>
                      <a:pt x="20" y="119"/>
                      <a:pt x="20" y="119"/>
                      <a:pt x="20" y="119"/>
                    </a:cubicBezTo>
                    <a:cubicBezTo>
                      <a:pt x="16" y="123"/>
                      <a:pt x="8" y="122"/>
                      <a:pt x="4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: Shape 18">
                <a:extLst>
                  <a:ext uri="{FF2B5EF4-FFF2-40B4-BE49-F238E27FC236}">
                    <a16:creationId xmlns:a16="http://schemas.microsoft.com/office/drawing/2014/main" id="{BBC230EF-B985-4A23-9C1F-0A7E62BAF3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3257" y="2815451"/>
                <a:ext cx="271275" cy="237060"/>
              </a:xfrm>
              <a:custGeom>
                <a:avLst/>
                <a:gdLst>
                  <a:gd name="T0" fmla="*/ 137 w 141"/>
                  <a:gd name="T1" fmla="*/ 118 h 123"/>
                  <a:gd name="T2" fmla="*/ 137 w 141"/>
                  <a:gd name="T3" fmla="*/ 118 h 123"/>
                  <a:gd name="T4" fmla="*/ 121 w 141"/>
                  <a:gd name="T5" fmla="*/ 119 h 123"/>
                  <a:gd name="T6" fmla="*/ 5 w 141"/>
                  <a:gd name="T7" fmla="*/ 22 h 123"/>
                  <a:gd name="T8" fmla="*/ 4 w 141"/>
                  <a:gd name="T9" fmla="*/ 6 h 123"/>
                  <a:gd name="T10" fmla="*/ 4 w 141"/>
                  <a:gd name="T11" fmla="*/ 6 h 123"/>
                  <a:gd name="T12" fmla="*/ 20 w 141"/>
                  <a:gd name="T13" fmla="*/ 4 h 123"/>
                  <a:gd name="T14" fmla="*/ 136 w 141"/>
                  <a:gd name="T15" fmla="*/ 101 h 123"/>
                  <a:gd name="T16" fmla="*/ 137 w 141"/>
                  <a:gd name="T17" fmla="*/ 118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1" h="123">
                    <a:moveTo>
                      <a:pt x="137" y="118"/>
                    </a:moveTo>
                    <a:cubicBezTo>
                      <a:pt x="137" y="118"/>
                      <a:pt x="137" y="118"/>
                      <a:pt x="137" y="118"/>
                    </a:cubicBezTo>
                    <a:cubicBezTo>
                      <a:pt x="133" y="122"/>
                      <a:pt x="126" y="123"/>
                      <a:pt x="121" y="119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0" y="18"/>
                      <a:pt x="0" y="10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8" y="1"/>
                      <a:pt x="15" y="0"/>
                      <a:pt x="20" y="4"/>
                    </a:cubicBezTo>
                    <a:cubicBezTo>
                      <a:pt x="136" y="101"/>
                      <a:pt x="136" y="101"/>
                      <a:pt x="136" y="101"/>
                    </a:cubicBezTo>
                    <a:cubicBezTo>
                      <a:pt x="141" y="106"/>
                      <a:pt x="141" y="113"/>
                      <a:pt x="137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6" name="Group 32">
              <a:extLst>
                <a:ext uri="{FF2B5EF4-FFF2-40B4-BE49-F238E27FC236}">
                  <a16:creationId xmlns:a16="http://schemas.microsoft.com/office/drawing/2014/main" id="{A612C757-F681-40FB-A1F7-A93FEE4A770F}"/>
                </a:ext>
              </a:extLst>
            </p:cNvPr>
            <p:cNvGrpSpPr/>
            <p:nvPr/>
          </p:nvGrpSpPr>
          <p:grpSpPr>
            <a:xfrm>
              <a:off x="8073403" y="4885782"/>
              <a:ext cx="464344" cy="450850"/>
              <a:chOff x="8216107" y="4449763"/>
              <a:chExt cx="464344" cy="450850"/>
            </a:xfrm>
            <a:grpFill/>
          </p:grpSpPr>
          <p:sp>
            <p:nvSpPr>
              <p:cNvPr id="27" name="Freeform: Shape 33">
                <a:extLst>
                  <a:ext uri="{FF2B5EF4-FFF2-40B4-BE49-F238E27FC236}">
                    <a16:creationId xmlns:a16="http://schemas.microsoft.com/office/drawing/2014/main" id="{27087EB6-666A-47DD-BFE2-3B41378F85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8675" y="4696619"/>
                <a:ext cx="57944" cy="587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4841"/>
                      <a:pt x="0" y="10800"/>
                    </a:cubicBezTo>
                    <a:cubicBezTo>
                      <a:pt x="0" y="16758"/>
                      <a:pt x="4838" y="21599"/>
                      <a:pt x="10800" y="21599"/>
                    </a:cubicBezTo>
                    <a:cubicBezTo>
                      <a:pt x="16761" y="21599"/>
                      <a:pt x="21600" y="16758"/>
                      <a:pt x="21600" y="10800"/>
                    </a:cubicBezTo>
                    <a:cubicBezTo>
                      <a:pt x="21600" y="4841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: Shape 34">
                <a:extLst>
                  <a:ext uri="{FF2B5EF4-FFF2-40B4-BE49-F238E27FC236}">
                    <a16:creationId xmlns:a16="http://schemas.microsoft.com/office/drawing/2014/main" id="{AA843B95-2832-401F-8515-3374B6AF6F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6107" y="4449763"/>
                <a:ext cx="464344" cy="450850"/>
              </a:xfrm>
              <a:custGeom>
                <a:avLst/>
                <a:gdLst>
                  <a:gd name="T0" fmla="*/ 10473 w 20946"/>
                  <a:gd name="T1" fmla="*/ 10800 h 21600"/>
                  <a:gd name="T2" fmla="*/ 10473 w 20946"/>
                  <a:gd name="T3" fmla="*/ 10800 h 21600"/>
                  <a:gd name="T4" fmla="*/ 10473 w 20946"/>
                  <a:gd name="T5" fmla="*/ 10800 h 21600"/>
                  <a:gd name="T6" fmla="*/ 10473 w 20946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946" h="21600">
                    <a:moveTo>
                      <a:pt x="18509" y="15329"/>
                    </a:moveTo>
                    <a:lnTo>
                      <a:pt x="11782" y="15329"/>
                    </a:lnTo>
                    <a:cubicBezTo>
                      <a:pt x="10699" y="15329"/>
                      <a:pt x="9818" y="14391"/>
                      <a:pt x="9818" y="13238"/>
                    </a:cubicBezTo>
                    <a:cubicBezTo>
                      <a:pt x="9818" y="12086"/>
                      <a:pt x="10699" y="11148"/>
                      <a:pt x="11782" y="11148"/>
                    </a:cubicBezTo>
                    <a:lnTo>
                      <a:pt x="17673" y="11148"/>
                    </a:lnTo>
                    <a:cubicBezTo>
                      <a:pt x="18077" y="11142"/>
                      <a:pt x="18477" y="10934"/>
                      <a:pt x="18721" y="10588"/>
                    </a:cubicBezTo>
                    <a:cubicBezTo>
                      <a:pt x="18789" y="10491"/>
                      <a:pt x="18842" y="10381"/>
                      <a:pt x="18885" y="10267"/>
                    </a:cubicBezTo>
                    <a:cubicBezTo>
                      <a:pt x="18890" y="10251"/>
                      <a:pt x="18901" y="10239"/>
                      <a:pt x="18906" y="10224"/>
                    </a:cubicBezTo>
                    <a:cubicBezTo>
                      <a:pt x="19377" y="10880"/>
                      <a:pt x="19636" y="11686"/>
                      <a:pt x="19636" y="12541"/>
                    </a:cubicBezTo>
                    <a:cubicBezTo>
                      <a:pt x="19636" y="13613"/>
                      <a:pt x="19230" y="14607"/>
                      <a:pt x="18509" y="15329"/>
                    </a:cubicBezTo>
                    <a:moveTo>
                      <a:pt x="17673" y="17767"/>
                    </a:moveTo>
                    <a:cubicBezTo>
                      <a:pt x="17673" y="19114"/>
                      <a:pt x="16647" y="20206"/>
                      <a:pt x="15382" y="20206"/>
                    </a:cubicBezTo>
                    <a:lnTo>
                      <a:pt x="3600" y="20206"/>
                    </a:lnTo>
                    <a:cubicBezTo>
                      <a:pt x="2334" y="20206"/>
                      <a:pt x="1309" y="19114"/>
                      <a:pt x="1309" y="17767"/>
                    </a:cubicBezTo>
                    <a:lnTo>
                      <a:pt x="1309" y="6786"/>
                    </a:lnTo>
                    <a:cubicBezTo>
                      <a:pt x="1931" y="7334"/>
                      <a:pt x="2730" y="7664"/>
                      <a:pt x="3600" y="7664"/>
                    </a:cubicBezTo>
                    <a:lnTo>
                      <a:pt x="14400" y="7664"/>
                    </a:lnTo>
                    <a:lnTo>
                      <a:pt x="17018" y="7664"/>
                    </a:lnTo>
                    <a:cubicBezTo>
                      <a:pt x="17379" y="7664"/>
                      <a:pt x="17673" y="7976"/>
                      <a:pt x="17673" y="8361"/>
                    </a:cubicBezTo>
                    <a:lnTo>
                      <a:pt x="17673" y="9754"/>
                    </a:lnTo>
                    <a:lnTo>
                      <a:pt x="11782" y="9754"/>
                    </a:lnTo>
                    <a:cubicBezTo>
                      <a:pt x="9974" y="9754"/>
                      <a:pt x="8509" y="11314"/>
                      <a:pt x="8509" y="13238"/>
                    </a:cubicBezTo>
                    <a:cubicBezTo>
                      <a:pt x="8509" y="15163"/>
                      <a:pt x="9974" y="16722"/>
                      <a:pt x="11782" y="16722"/>
                    </a:cubicBezTo>
                    <a:lnTo>
                      <a:pt x="17673" y="16722"/>
                    </a:lnTo>
                    <a:cubicBezTo>
                      <a:pt x="17673" y="16722"/>
                      <a:pt x="17673" y="17767"/>
                      <a:pt x="17673" y="17767"/>
                    </a:cubicBezTo>
                    <a:close/>
                    <a:moveTo>
                      <a:pt x="16363" y="5574"/>
                    </a:moveTo>
                    <a:lnTo>
                      <a:pt x="16363" y="6270"/>
                    </a:lnTo>
                    <a:lnTo>
                      <a:pt x="14400" y="6270"/>
                    </a:lnTo>
                    <a:lnTo>
                      <a:pt x="3600" y="6270"/>
                    </a:lnTo>
                    <a:cubicBezTo>
                      <a:pt x="3246" y="6270"/>
                      <a:pt x="2916" y="6179"/>
                      <a:pt x="2617" y="6027"/>
                    </a:cubicBezTo>
                    <a:lnTo>
                      <a:pt x="2617" y="5574"/>
                    </a:lnTo>
                    <a:cubicBezTo>
                      <a:pt x="2617" y="5574"/>
                      <a:pt x="16363" y="5574"/>
                      <a:pt x="16363" y="5574"/>
                    </a:cubicBezTo>
                    <a:close/>
                    <a:moveTo>
                      <a:pt x="16363" y="4877"/>
                    </a:moveTo>
                    <a:lnTo>
                      <a:pt x="2617" y="4877"/>
                    </a:lnTo>
                    <a:lnTo>
                      <a:pt x="2617" y="4180"/>
                    </a:lnTo>
                    <a:lnTo>
                      <a:pt x="16363" y="4180"/>
                    </a:lnTo>
                    <a:cubicBezTo>
                      <a:pt x="16363" y="4180"/>
                      <a:pt x="16363" y="4877"/>
                      <a:pt x="16363" y="4877"/>
                    </a:cubicBezTo>
                    <a:close/>
                    <a:moveTo>
                      <a:pt x="16363" y="3483"/>
                    </a:moveTo>
                    <a:lnTo>
                      <a:pt x="2617" y="3483"/>
                    </a:lnTo>
                    <a:lnTo>
                      <a:pt x="2617" y="2787"/>
                    </a:lnTo>
                    <a:lnTo>
                      <a:pt x="16363" y="2787"/>
                    </a:lnTo>
                    <a:cubicBezTo>
                      <a:pt x="16363" y="2787"/>
                      <a:pt x="16363" y="3483"/>
                      <a:pt x="16363" y="3483"/>
                    </a:cubicBezTo>
                    <a:close/>
                    <a:moveTo>
                      <a:pt x="3600" y="1393"/>
                    </a:moveTo>
                    <a:lnTo>
                      <a:pt x="14400" y="1393"/>
                    </a:lnTo>
                    <a:lnTo>
                      <a:pt x="17018" y="1393"/>
                    </a:lnTo>
                    <a:cubicBezTo>
                      <a:pt x="17379" y="1393"/>
                      <a:pt x="17673" y="1705"/>
                      <a:pt x="17673" y="2090"/>
                    </a:cubicBezTo>
                    <a:lnTo>
                      <a:pt x="17673" y="3832"/>
                    </a:lnTo>
                    <a:lnTo>
                      <a:pt x="17673" y="4180"/>
                    </a:lnTo>
                    <a:lnTo>
                      <a:pt x="17673" y="6398"/>
                    </a:lnTo>
                    <a:cubicBezTo>
                      <a:pt x="17466" y="6321"/>
                      <a:pt x="17249" y="6270"/>
                      <a:pt x="17018" y="6270"/>
                    </a:cubicBezTo>
                    <a:lnTo>
                      <a:pt x="17018" y="5574"/>
                    </a:lnTo>
                    <a:lnTo>
                      <a:pt x="17018" y="4180"/>
                    </a:lnTo>
                    <a:lnTo>
                      <a:pt x="17018" y="2787"/>
                    </a:lnTo>
                    <a:cubicBezTo>
                      <a:pt x="17018" y="2401"/>
                      <a:pt x="16724" y="2090"/>
                      <a:pt x="16363" y="2090"/>
                    </a:cubicBezTo>
                    <a:lnTo>
                      <a:pt x="2617" y="2090"/>
                    </a:lnTo>
                    <a:cubicBezTo>
                      <a:pt x="2256" y="2090"/>
                      <a:pt x="1963" y="2401"/>
                      <a:pt x="1963" y="2787"/>
                    </a:cubicBezTo>
                    <a:lnTo>
                      <a:pt x="1963" y="4180"/>
                    </a:lnTo>
                    <a:lnTo>
                      <a:pt x="1963" y="5534"/>
                    </a:lnTo>
                    <a:cubicBezTo>
                      <a:pt x="1559" y="5094"/>
                      <a:pt x="1309" y="4495"/>
                      <a:pt x="1309" y="3832"/>
                    </a:cubicBezTo>
                    <a:cubicBezTo>
                      <a:pt x="1309" y="2485"/>
                      <a:pt x="2334" y="1393"/>
                      <a:pt x="3600" y="1393"/>
                    </a:cubicBezTo>
                    <a:moveTo>
                      <a:pt x="18983" y="8361"/>
                    </a:moveTo>
                    <a:lnTo>
                      <a:pt x="18982" y="8361"/>
                    </a:lnTo>
                    <a:lnTo>
                      <a:pt x="18982" y="4180"/>
                    </a:lnTo>
                    <a:lnTo>
                      <a:pt x="18982" y="3832"/>
                    </a:lnTo>
                    <a:lnTo>
                      <a:pt x="18982" y="2090"/>
                    </a:lnTo>
                    <a:cubicBezTo>
                      <a:pt x="18982" y="935"/>
                      <a:pt x="18102" y="0"/>
                      <a:pt x="17018" y="0"/>
                    </a:cubicBezTo>
                    <a:lnTo>
                      <a:pt x="14400" y="0"/>
                    </a:lnTo>
                    <a:lnTo>
                      <a:pt x="3600" y="0"/>
                    </a:lnTo>
                    <a:cubicBezTo>
                      <a:pt x="1614" y="0"/>
                      <a:pt x="0" y="1719"/>
                      <a:pt x="0" y="3832"/>
                    </a:cubicBezTo>
                    <a:lnTo>
                      <a:pt x="0" y="17767"/>
                    </a:lnTo>
                    <a:cubicBezTo>
                      <a:pt x="0" y="19880"/>
                      <a:pt x="1614" y="21600"/>
                      <a:pt x="3600" y="21600"/>
                    </a:cubicBezTo>
                    <a:lnTo>
                      <a:pt x="15382" y="21600"/>
                    </a:lnTo>
                    <a:cubicBezTo>
                      <a:pt x="17366" y="21600"/>
                      <a:pt x="18982" y="19880"/>
                      <a:pt x="18982" y="17767"/>
                    </a:cubicBezTo>
                    <a:lnTo>
                      <a:pt x="18982" y="16722"/>
                    </a:lnTo>
                    <a:lnTo>
                      <a:pt x="18983" y="16722"/>
                    </a:lnTo>
                    <a:cubicBezTo>
                      <a:pt x="21600" y="14631"/>
                      <a:pt x="21600" y="10452"/>
                      <a:pt x="18983" y="8361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" name="Group 35">
              <a:extLst>
                <a:ext uri="{FF2B5EF4-FFF2-40B4-BE49-F238E27FC236}">
                  <a16:creationId xmlns:a16="http://schemas.microsoft.com/office/drawing/2014/main" id="{B45BA96E-64EA-40E2-BB92-9FF5CF4BD67E}"/>
                </a:ext>
              </a:extLst>
            </p:cNvPr>
            <p:cNvGrpSpPr/>
            <p:nvPr/>
          </p:nvGrpSpPr>
          <p:grpSpPr>
            <a:xfrm>
              <a:off x="3696916" y="4885782"/>
              <a:ext cx="319088" cy="465138"/>
              <a:chOff x="5441157" y="4440238"/>
              <a:chExt cx="319088" cy="465138"/>
            </a:xfrm>
            <a:grpFill/>
          </p:grpSpPr>
          <p:sp>
            <p:nvSpPr>
              <p:cNvPr id="24" name="Freeform: Shape 36">
                <a:extLst>
                  <a:ext uri="{FF2B5EF4-FFF2-40B4-BE49-F238E27FC236}">
                    <a16:creationId xmlns:a16="http://schemas.microsoft.com/office/drawing/2014/main" id="{E64E8ECF-CC0D-4B50-BA2E-E43D8C5EEB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1157" y="4440238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636" y="3374"/>
                    </a:moveTo>
                    <a:lnTo>
                      <a:pt x="1963" y="3375"/>
                    </a:lnTo>
                    <a:lnTo>
                      <a:pt x="1963" y="2025"/>
                    </a:lnTo>
                    <a:cubicBezTo>
                      <a:pt x="1963" y="1653"/>
                      <a:pt x="2402" y="1350"/>
                      <a:pt x="2945" y="1350"/>
                    </a:cubicBezTo>
                    <a:lnTo>
                      <a:pt x="18654" y="1349"/>
                    </a:lnTo>
                    <a:cubicBezTo>
                      <a:pt x="19195" y="1349"/>
                      <a:pt x="19636" y="1652"/>
                      <a:pt x="19636" y="2024"/>
                    </a:cubicBezTo>
                    <a:cubicBezTo>
                      <a:pt x="19636" y="2024"/>
                      <a:pt x="19636" y="3374"/>
                      <a:pt x="19636" y="3374"/>
                    </a:cubicBezTo>
                    <a:close/>
                    <a:moveTo>
                      <a:pt x="19636" y="17546"/>
                    </a:moveTo>
                    <a:lnTo>
                      <a:pt x="1963" y="17547"/>
                    </a:lnTo>
                    <a:lnTo>
                      <a:pt x="1963" y="4050"/>
                    </a:lnTo>
                    <a:lnTo>
                      <a:pt x="19636" y="4049"/>
                    </a:lnTo>
                    <a:cubicBezTo>
                      <a:pt x="19636" y="4049"/>
                      <a:pt x="19636" y="17546"/>
                      <a:pt x="19636" y="17546"/>
                    </a:cubicBezTo>
                    <a:close/>
                    <a:moveTo>
                      <a:pt x="19636" y="19574"/>
                    </a:moveTo>
                    <a:cubicBezTo>
                      <a:pt x="19636" y="19946"/>
                      <a:pt x="19195" y="20249"/>
                      <a:pt x="18654" y="20249"/>
                    </a:cubicBezTo>
                    <a:lnTo>
                      <a:pt x="2945" y="20250"/>
                    </a:lnTo>
                    <a:cubicBezTo>
                      <a:pt x="2402" y="20250"/>
                      <a:pt x="1963" y="19947"/>
                      <a:pt x="1963" y="19575"/>
                    </a:cubicBezTo>
                    <a:lnTo>
                      <a:pt x="1963" y="18222"/>
                    </a:lnTo>
                    <a:lnTo>
                      <a:pt x="19636" y="18221"/>
                    </a:lnTo>
                    <a:cubicBezTo>
                      <a:pt x="19636" y="18221"/>
                      <a:pt x="19636" y="19574"/>
                      <a:pt x="19636" y="19574"/>
                    </a:cubicBezTo>
                    <a:close/>
                    <a:moveTo>
                      <a:pt x="18654" y="0"/>
                    </a:moveTo>
                    <a:lnTo>
                      <a:pt x="2945" y="0"/>
                    </a:lnTo>
                    <a:cubicBezTo>
                      <a:pt x="1317" y="0"/>
                      <a:pt x="0" y="907"/>
                      <a:pt x="0" y="2025"/>
                    </a:cubicBezTo>
                    <a:lnTo>
                      <a:pt x="0" y="19575"/>
                    </a:lnTo>
                    <a:cubicBezTo>
                      <a:pt x="0" y="20693"/>
                      <a:pt x="1317" y="21600"/>
                      <a:pt x="2945" y="21600"/>
                    </a:cubicBezTo>
                    <a:lnTo>
                      <a:pt x="18654" y="21599"/>
                    </a:lnTo>
                    <a:cubicBezTo>
                      <a:pt x="20280" y="21599"/>
                      <a:pt x="21600" y="20693"/>
                      <a:pt x="21600" y="19574"/>
                    </a:cubicBezTo>
                    <a:lnTo>
                      <a:pt x="21600" y="2024"/>
                    </a:lnTo>
                    <a:cubicBezTo>
                      <a:pt x="21600" y="906"/>
                      <a:pt x="20280" y="0"/>
                      <a:pt x="1865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: Shape 37">
                <a:extLst>
                  <a:ext uri="{FF2B5EF4-FFF2-40B4-BE49-F238E27FC236}">
                    <a16:creationId xmlns:a16="http://schemas.microsoft.com/office/drawing/2014/main" id="{4DEEEC3F-7856-44EC-9151-A17894ED20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1332" y="4483894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58"/>
                      <a:pt x="20387" y="21599"/>
                      <a:pt x="18899" y="21599"/>
                    </a:cubicBezTo>
                    <a:lnTo>
                      <a:pt x="2699" y="21599"/>
                    </a:lnTo>
                    <a:cubicBezTo>
                      <a:pt x="1202" y="21599"/>
                      <a:pt x="0" y="16758"/>
                      <a:pt x="0" y="10800"/>
                    </a:cubicBezTo>
                    <a:cubicBezTo>
                      <a:pt x="0" y="4841"/>
                      <a:pt x="1202" y="0"/>
                      <a:pt x="2699" y="0"/>
                    </a:cubicBezTo>
                    <a:lnTo>
                      <a:pt x="18899" y="0"/>
                    </a:lnTo>
                    <a:cubicBezTo>
                      <a:pt x="20387" y="0"/>
                      <a:pt x="21600" y="4841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: Shape 38">
                <a:extLst>
                  <a:ext uri="{FF2B5EF4-FFF2-40B4-BE49-F238E27FC236}">
                    <a16:creationId xmlns:a16="http://schemas.microsoft.com/office/drawing/2014/main" id="{63A2CCC2-E221-4790-BCD9-F6C070439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6413" y="4847432"/>
                <a:ext cx="28575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9"/>
                      <a:pt x="19174" y="21599"/>
                      <a:pt x="16199" y="21599"/>
                    </a:cubicBezTo>
                    <a:lnTo>
                      <a:pt x="5399" y="21599"/>
                    </a:lnTo>
                    <a:cubicBezTo>
                      <a:pt x="2404" y="21599"/>
                      <a:pt x="0" y="16769"/>
                      <a:pt x="0" y="10800"/>
                    </a:cubicBezTo>
                    <a:cubicBezTo>
                      <a:pt x="0" y="4830"/>
                      <a:pt x="2404" y="0"/>
                      <a:pt x="5399" y="0"/>
                    </a:cubicBezTo>
                    <a:lnTo>
                      <a:pt x="16199" y="0"/>
                    </a:lnTo>
                    <a:cubicBezTo>
                      <a:pt x="19174" y="0"/>
                      <a:pt x="21600" y="4830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8" name="Group 39">
              <a:extLst>
                <a:ext uri="{FF2B5EF4-FFF2-40B4-BE49-F238E27FC236}">
                  <a16:creationId xmlns:a16="http://schemas.microsoft.com/office/drawing/2014/main" id="{91C33924-FB4F-4123-91D3-FD547257FB83}"/>
                </a:ext>
              </a:extLst>
            </p:cNvPr>
            <p:cNvGrpSpPr/>
            <p:nvPr/>
          </p:nvGrpSpPr>
          <p:grpSpPr>
            <a:xfrm>
              <a:off x="8014666" y="1707730"/>
              <a:ext cx="465138" cy="435769"/>
              <a:chOff x="5368132" y="3540125"/>
              <a:chExt cx="465138" cy="435769"/>
            </a:xfrm>
            <a:grpFill/>
          </p:grpSpPr>
          <p:sp>
            <p:nvSpPr>
              <p:cNvPr id="22" name="Freeform: Shape 40">
                <a:extLst>
                  <a:ext uri="{FF2B5EF4-FFF2-40B4-BE49-F238E27FC236}">
                    <a16:creationId xmlns:a16="http://schemas.microsoft.com/office/drawing/2014/main" id="{6C0F29CC-D720-4F8F-81EA-A1508D5CC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Freeform: Shape 41">
                <a:extLst>
                  <a:ext uri="{FF2B5EF4-FFF2-40B4-BE49-F238E27FC236}">
                    <a16:creationId xmlns:a16="http://schemas.microsoft.com/office/drawing/2014/main" id="{D801844E-BBE4-470C-BABC-347BAC79E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9" name="Group 42">
              <a:extLst>
                <a:ext uri="{FF2B5EF4-FFF2-40B4-BE49-F238E27FC236}">
                  <a16:creationId xmlns:a16="http://schemas.microsoft.com/office/drawing/2014/main" id="{28309171-427D-40EB-9466-81F19A103F25}"/>
                </a:ext>
              </a:extLst>
            </p:cNvPr>
            <p:cNvGrpSpPr/>
            <p:nvPr/>
          </p:nvGrpSpPr>
          <p:grpSpPr>
            <a:xfrm>
              <a:off x="3654254" y="1638253"/>
              <a:ext cx="319088" cy="465138"/>
              <a:chOff x="3582988" y="3510757"/>
              <a:chExt cx="319088" cy="465138"/>
            </a:xfrm>
            <a:grpFill/>
          </p:grpSpPr>
          <p:sp>
            <p:nvSpPr>
              <p:cNvPr id="20" name="Freeform: Shape 43">
                <a:extLst>
                  <a:ext uri="{FF2B5EF4-FFF2-40B4-BE49-F238E27FC236}">
                    <a16:creationId xmlns:a16="http://schemas.microsoft.com/office/drawing/2014/main" id="{8884EF9A-3F70-4B5D-AB6D-A01E16F78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Freeform: Shape 44">
                <a:extLst>
                  <a:ext uri="{FF2B5EF4-FFF2-40B4-BE49-F238E27FC236}">
                    <a16:creationId xmlns:a16="http://schemas.microsoft.com/office/drawing/2014/main" id="{2ABCB3F1-F67C-4694-9581-898E9251E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4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51" name="图片 50">
            <a:extLst>
              <a:ext uri="{FF2B5EF4-FFF2-40B4-BE49-F238E27FC236}">
                <a16:creationId xmlns:a16="http://schemas.microsoft.com/office/drawing/2014/main" id="{763EEA1A-2D56-4C80-871D-2D52B75FC03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1" t="25201" r="21854" b="38992"/>
          <a:stretch/>
        </p:blipFill>
        <p:spPr>
          <a:xfrm>
            <a:off x="4046716" y="2942927"/>
            <a:ext cx="3722754" cy="1173937"/>
          </a:xfrm>
          <a:prstGeom prst="rect">
            <a:avLst/>
          </a:prstGeom>
        </p:spPr>
      </p:pic>
      <p:grpSp>
        <p:nvGrpSpPr>
          <p:cNvPr id="54" name="组合 53">
            <a:extLst>
              <a:ext uri="{FF2B5EF4-FFF2-40B4-BE49-F238E27FC236}">
                <a16:creationId xmlns:a16="http://schemas.microsoft.com/office/drawing/2014/main" id="{71498D50-324F-406A-BBD7-AD536DFA1CAD}"/>
              </a:ext>
            </a:extLst>
          </p:cNvPr>
          <p:cNvGrpSpPr/>
          <p:nvPr/>
        </p:nvGrpSpPr>
        <p:grpSpPr>
          <a:xfrm>
            <a:off x="1112764" y="1431088"/>
            <a:ext cx="2422079" cy="1257757"/>
            <a:chOff x="1112764" y="1431088"/>
            <a:chExt cx="2422079" cy="1257757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CEBC10ED-AA2A-477B-BD1A-F4F3F3B31BD0}"/>
                </a:ext>
              </a:extLst>
            </p:cNvPr>
            <p:cNvSpPr/>
            <p:nvPr/>
          </p:nvSpPr>
          <p:spPr>
            <a:xfrm>
              <a:off x="1112764" y="1950181"/>
              <a:ext cx="20486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65DBB516-B7A8-4B0C-98C4-6BD02EC10B30}"/>
                </a:ext>
              </a:extLst>
            </p:cNvPr>
            <p:cNvSpPr txBox="1"/>
            <p:nvPr/>
          </p:nvSpPr>
          <p:spPr>
            <a:xfrm>
              <a:off x="1401191" y="1431088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020F0327-03EE-455E-AFA0-F0EA057FEC40}"/>
              </a:ext>
            </a:extLst>
          </p:cNvPr>
          <p:cNvGrpSpPr/>
          <p:nvPr/>
        </p:nvGrpSpPr>
        <p:grpSpPr>
          <a:xfrm>
            <a:off x="1060178" y="4518856"/>
            <a:ext cx="2422079" cy="1257757"/>
            <a:chOff x="1112764" y="1431088"/>
            <a:chExt cx="2422079" cy="1257757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A865DEF1-827B-478A-90DB-7573A75A0BF6}"/>
                </a:ext>
              </a:extLst>
            </p:cNvPr>
            <p:cNvSpPr/>
            <p:nvPr/>
          </p:nvSpPr>
          <p:spPr>
            <a:xfrm>
              <a:off x="1112764" y="1950181"/>
              <a:ext cx="20486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E5E9CBE8-D9A5-4AD0-A34F-94ADBAEFDAC9}"/>
                </a:ext>
              </a:extLst>
            </p:cNvPr>
            <p:cNvSpPr txBox="1"/>
            <p:nvPr/>
          </p:nvSpPr>
          <p:spPr>
            <a:xfrm>
              <a:off x="1401191" y="1431088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60CAB9D5-A320-420B-B48C-D7CF6C86C035}"/>
              </a:ext>
            </a:extLst>
          </p:cNvPr>
          <p:cNvGrpSpPr/>
          <p:nvPr/>
        </p:nvGrpSpPr>
        <p:grpSpPr>
          <a:xfrm>
            <a:off x="9229412" y="4518856"/>
            <a:ext cx="2133652" cy="1213177"/>
            <a:chOff x="1401191" y="1431088"/>
            <a:chExt cx="2133652" cy="1213177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AE7CF624-1D6B-4CEA-A712-87C297740B25}"/>
                </a:ext>
              </a:extLst>
            </p:cNvPr>
            <p:cNvSpPr/>
            <p:nvPr/>
          </p:nvSpPr>
          <p:spPr>
            <a:xfrm>
              <a:off x="1454625" y="1905601"/>
              <a:ext cx="20486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DDF86499-600C-4F1A-83B7-FA8FD724A855}"/>
                </a:ext>
              </a:extLst>
            </p:cNvPr>
            <p:cNvSpPr txBox="1"/>
            <p:nvPr/>
          </p:nvSpPr>
          <p:spPr>
            <a:xfrm>
              <a:off x="1401191" y="1431088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A8AD1682-887A-41C3-BD87-522F1BE1AA41}"/>
              </a:ext>
            </a:extLst>
          </p:cNvPr>
          <p:cNvGrpSpPr/>
          <p:nvPr/>
        </p:nvGrpSpPr>
        <p:grpSpPr>
          <a:xfrm>
            <a:off x="9128764" y="1527926"/>
            <a:ext cx="2133652" cy="1220451"/>
            <a:chOff x="1401191" y="1431088"/>
            <a:chExt cx="2133652" cy="1220451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66D1D0C1-1563-4636-AAB8-8A46EB17CB7B}"/>
                </a:ext>
              </a:extLst>
            </p:cNvPr>
            <p:cNvSpPr/>
            <p:nvPr/>
          </p:nvSpPr>
          <p:spPr>
            <a:xfrm>
              <a:off x="1401191" y="1912875"/>
              <a:ext cx="20486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275E9312-60D8-49A2-B396-5251D54AFF01}"/>
                </a:ext>
              </a:extLst>
            </p:cNvPr>
            <p:cNvSpPr txBox="1"/>
            <p:nvPr/>
          </p:nvSpPr>
          <p:spPr>
            <a:xfrm>
              <a:off x="1401191" y="1431088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0750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02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56AD089-0F65-49F2-8412-3FEDD021FE1D}"/>
              </a:ext>
            </a:extLst>
          </p:cNvPr>
          <p:cNvGrpSpPr/>
          <p:nvPr/>
        </p:nvGrpSpPr>
        <p:grpSpPr>
          <a:xfrm>
            <a:off x="1459221" y="1292385"/>
            <a:ext cx="9548662" cy="2069233"/>
            <a:chOff x="-947095" y="2876871"/>
            <a:chExt cx="9548662" cy="2069233"/>
          </a:xfrm>
        </p:grpSpPr>
        <p:sp>
          <p:nvSpPr>
            <p:cNvPr id="18" name="Parallelogram 10">
              <a:extLst>
                <a:ext uri="{FF2B5EF4-FFF2-40B4-BE49-F238E27FC236}">
                  <a16:creationId xmlns:a16="http://schemas.microsoft.com/office/drawing/2014/main" id="{C131EC81-C8FA-4829-88CB-47439CBA0B21}"/>
                </a:ext>
              </a:extLst>
            </p:cNvPr>
            <p:cNvSpPr/>
            <p:nvPr/>
          </p:nvSpPr>
          <p:spPr>
            <a:xfrm rot="5400000">
              <a:off x="7161871" y="2668368"/>
              <a:ext cx="1231190" cy="1648195"/>
            </a:xfrm>
            <a:prstGeom prst="parallelogram">
              <a:avLst>
                <a:gd name="adj" fmla="val 33167"/>
              </a:avLst>
            </a:prstGeom>
            <a:solidFill>
              <a:srgbClr val="0B1E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034" tIns="32517" rIns="65034" bIns="32517" rtlCol="0" anchor="ctr"/>
            <a:lstStyle/>
            <a:p>
              <a:pPr algn="just">
                <a:lnSpc>
                  <a:spcPct val="120000"/>
                </a:lnSpc>
              </a:pPr>
              <a:endParaRPr lang="en-US" sz="6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Rectangle 7">
              <a:extLst>
                <a:ext uri="{FF2B5EF4-FFF2-40B4-BE49-F238E27FC236}">
                  <a16:creationId xmlns:a16="http://schemas.microsoft.com/office/drawing/2014/main" id="{B8CB64C3-E0B5-4615-9DAD-5101C370D893}"/>
                </a:ext>
              </a:extLst>
            </p:cNvPr>
            <p:cNvSpPr/>
            <p:nvPr/>
          </p:nvSpPr>
          <p:spPr>
            <a:xfrm>
              <a:off x="5890021" y="3287591"/>
              <a:ext cx="2711546" cy="8207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034" tIns="32517" rIns="65034" bIns="32517" rtlCol="0" anchor="ctr"/>
            <a:lstStyle/>
            <a:p>
              <a:pPr algn="just">
                <a:lnSpc>
                  <a:spcPct val="120000"/>
                </a:lnSpc>
              </a:pPr>
              <a:endParaRPr lang="en-US" sz="6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Parallelogram 8">
              <a:extLst>
                <a:ext uri="{FF2B5EF4-FFF2-40B4-BE49-F238E27FC236}">
                  <a16:creationId xmlns:a16="http://schemas.microsoft.com/office/drawing/2014/main" id="{741DC0C8-A28F-4B42-A4E4-22E9A789C4A2}"/>
                </a:ext>
              </a:extLst>
            </p:cNvPr>
            <p:cNvSpPr/>
            <p:nvPr/>
          </p:nvSpPr>
          <p:spPr>
            <a:xfrm rot="5400000">
              <a:off x="6098520" y="3078766"/>
              <a:ext cx="1231190" cy="1648195"/>
            </a:xfrm>
            <a:prstGeom prst="parallelogram">
              <a:avLst>
                <a:gd name="adj" fmla="val 33167"/>
              </a:avLst>
            </a:prstGeom>
            <a:solidFill>
              <a:srgbClr val="0B1E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034" tIns="32517" rIns="65034" bIns="32517" rtlCol="0" anchor="ctr"/>
            <a:lstStyle/>
            <a:p>
              <a:pPr algn="just">
                <a:lnSpc>
                  <a:spcPct val="120000"/>
                </a:lnSpc>
              </a:pPr>
              <a:endParaRPr lang="en-US" sz="6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6DF92C2D-9F49-4790-983A-58E3C8A22991}"/>
                </a:ext>
              </a:extLst>
            </p:cNvPr>
            <p:cNvSpPr/>
            <p:nvPr/>
          </p:nvSpPr>
          <p:spPr>
            <a:xfrm>
              <a:off x="4826669" y="3696961"/>
              <a:ext cx="2711546" cy="8207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034" tIns="32517" rIns="65034" bIns="32517" rtlCol="0" anchor="ctr"/>
            <a:lstStyle/>
            <a:p>
              <a:pPr algn="just">
                <a:lnSpc>
                  <a:spcPct val="120000"/>
                </a:lnSpc>
              </a:pPr>
              <a:endParaRPr lang="en-US" sz="6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Parallelogram 5">
              <a:extLst>
                <a:ext uri="{FF2B5EF4-FFF2-40B4-BE49-F238E27FC236}">
                  <a16:creationId xmlns:a16="http://schemas.microsoft.com/office/drawing/2014/main" id="{7B892C2B-BE6D-426C-A975-1DA09D8AF55B}"/>
                </a:ext>
              </a:extLst>
            </p:cNvPr>
            <p:cNvSpPr/>
            <p:nvPr/>
          </p:nvSpPr>
          <p:spPr>
            <a:xfrm rot="5400000">
              <a:off x="5035168" y="3489162"/>
              <a:ext cx="1231190" cy="1648195"/>
            </a:xfrm>
            <a:prstGeom prst="parallelogram">
              <a:avLst>
                <a:gd name="adj" fmla="val 33167"/>
              </a:avLst>
            </a:prstGeom>
            <a:solidFill>
              <a:srgbClr val="0B1E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034" tIns="32517" rIns="65034" bIns="32517" rtlCol="0" anchor="ctr"/>
            <a:lstStyle/>
            <a:p>
              <a:pPr algn="just">
                <a:lnSpc>
                  <a:spcPct val="120000"/>
                </a:lnSpc>
              </a:pPr>
              <a:endParaRPr lang="en-US" sz="6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Rectangle 4">
              <a:extLst>
                <a:ext uri="{FF2B5EF4-FFF2-40B4-BE49-F238E27FC236}">
                  <a16:creationId xmlns:a16="http://schemas.microsoft.com/office/drawing/2014/main" id="{F564F5C3-A3C2-41E0-81B8-237A819B15EC}"/>
                </a:ext>
              </a:extLst>
            </p:cNvPr>
            <p:cNvSpPr/>
            <p:nvPr/>
          </p:nvSpPr>
          <p:spPr>
            <a:xfrm>
              <a:off x="-947095" y="4125310"/>
              <a:ext cx="7421958" cy="8207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5034" tIns="32517" rIns="65034" bIns="32517" rtlCol="0" anchor="ctr"/>
            <a:lstStyle/>
            <a:p>
              <a:pPr algn="just">
                <a:lnSpc>
                  <a:spcPct val="120000"/>
                </a:lnSpc>
              </a:pPr>
              <a:endParaRPr lang="en-US" sz="6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51B89AB-E3D1-42BE-B95D-897E3999C078}"/>
              </a:ext>
            </a:extLst>
          </p:cNvPr>
          <p:cNvGrpSpPr/>
          <p:nvPr/>
        </p:nvGrpSpPr>
        <p:grpSpPr>
          <a:xfrm>
            <a:off x="1459221" y="4286442"/>
            <a:ext cx="4704557" cy="1279173"/>
            <a:chOff x="-3400239" y="1817517"/>
            <a:chExt cx="4704557" cy="1279173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34FCAEA9-8AC5-4CFF-B4E5-E40DC0E5AC91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FF0C89EE-08F7-445F-8D02-09307DDEF971}"/>
                </a:ext>
              </a:extLst>
            </p:cNvPr>
            <p:cNvGrpSpPr/>
            <p:nvPr/>
          </p:nvGrpSpPr>
          <p:grpSpPr>
            <a:xfrm>
              <a:off x="-3038339" y="1817517"/>
              <a:ext cx="4342657" cy="1279173"/>
              <a:chOff x="-3181596" y="1673273"/>
              <a:chExt cx="4342657" cy="1279173"/>
            </a:xfrm>
          </p:grpSpPr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9EBFB269-AB3D-4974-85A5-9D03BBA9C7BF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4342656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D837097E-C52F-4B65-BE6C-2A36F9CB7A38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82778EFC-7387-4602-ADA2-C556F5A7A332}"/>
              </a:ext>
            </a:extLst>
          </p:cNvPr>
          <p:cNvGrpSpPr/>
          <p:nvPr/>
        </p:nvGrpSpPr>
        <p:grpSpPr>
          <a:xfrm>
            <a:off x="6497507" y="4257118"/>
            <a:ext cx="4704557" cy="1279173"/>
            <a:chOff x="-3400239" y="1817517"/>
            <a:chExt cx="4704557" cy="1279173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685F5C53-4456-415B-A6F5-6B95E119A7A7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2ACEFD28-F7BE-4FD9-8339-A7405372C559}"/>
                </a:ext>
              </a:extLst>
            </p:cNvPr>
            <p:cNvGrpSpPr/>
            <p:nvPr/>
          </p:nvGrpSpPr>
          <p:grpSpPr>
            <a:xfrm>
              <a:off x="-3038339" y="1817517"/>
              <a:ext cx="4342657" cy="1279173"/>
              <a:chOff x="-3181596" y="1673273"/>
              <a:chExt cx="4342657" cy="1279173"/>
            </a:xfrm>
          </p:grpSpPr>
          <p:sp>
            <p:nvSpPr>
              <p:cNvPr id="54" name="矩形 53">
                <a:extLst>
                  <a:ext uri="{FF2B5EF4-FFF2-40B4-BE49-F238E27FC236}">
                    <a16:creationId xmlns:a16="http://schemas.microsoft.com/office/drawing/2014/main" id="{1315FDF1-2847-4B58-B111-D4D38651A07F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4342656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B20B6489-42C0-43EC-B2AE-1EA22C0DB3B8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pic>
        <p:nvPicPr>
          <p:cNvPr id="56" name="图片 55">
            <a:extLst>
              <a:ext uri="{FF2B5EF4-FFF2-40B4-BE49-F238E27FC236}">
                <a16:creationId xmlns:a16="http://schemas.microsoft.com/office/drawing/2014/main" id="{288F7E04-E5BB-4624-BEB9-879ED80A980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1" t="25201" r="21854" b="38992"/>
          <a:stretch/>
        </p:blipFill>
        <p:spPr>
          <a:xfrm>
            <a:off x="1459221" y="1442886"/>
            <a:ext cx="2718511" cy="857258"/>
          </a:xfrm>
          <a:prstGeom prst="rect">
            <a:avLst/>
          </a:prstGeom>
        </p:spPr>
      </p:pic>
      <p:grpSp>
        <p:nvGrpSpPr>
          <p:cNvPr id="58" name="组合 57">
            <a:extLst>
              <a:ext uri="{FF2B5EF4-FFF2-40B4-BE49-F238E27FC236}">
                <a16:creationId xmlns:a16="http://schemas.microsoft.com/office/drawing/2014/main" id="{683B9925-4416-4C0D-8DD0-6C937BA664AA}"/>
              </a:ext>
            </a:extLst>
          </p:cNvPr>
          <p:cNvGrpSpPr/>
          <p:nvPr/>
        </p:nvGrpSpPr>
        <p:grpSpPr>
          <a:xfrm>
            <a:off x="6212405" y="2747192"/>
            <a:ext cx="785205" cy="418776"/>
            <a:chOff x="3519948" y="4699818"/>
            <a:chExt cx="1032390" cy="550608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48F39C94-80F2-4BC2-8FA0-EB42AE999D80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rgbClr val="0B1E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诚</a:t>
              </a: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99BC0B2F-E9FF-435C-84BF-50D4FA7D5C75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rgbClr val="0B1E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</a:t>
              </a: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C42B718F-F6DF-4F1C-9F9C-2A7D04CDEB3D}"/>
              </a:ext>
            </a:extLst>
          </p:cNvPr>
          <p:cNvGrpSpPr/>
          <p:nvPr/>
        </p:nvGrpSpPr>
        <p:grpSpPr>
          <a:xfrm>
            <a:off x="7729852" y="2747192"/>
            <a:ext cx="785205" cy="418776"/>
            <a:chOff x="3519948" y="4699818"/>
            <a:chExt cx="1032390" cy="550608"/>
          </a:xfrm>
        </p:grpSpPr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93C3CA9D-EB79-4A0C-B14E-F0BFC9650688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rgbClr val="0B1E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</a:t>
              </a: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BB6FEB68-AFCD-4FC3-B198-BBB3E304D023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rgbClr val="0B1E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</a:t>
              </a: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D1AF5EC8-F678-4EA7-9153-3E9DD0AB2ADC}"/>
              </a:ext>
            </a:extLst>
          </p:cNvPr>
          <p:cNvGrpSpPr/>
          <p:nvPr/>
        </p:nvGrpSpPr>
        <p:grpSpPr>
          <a:xfrm>
            <a:off x="4730278" y="2743651"/>
            <a:ext cx="785205" cy="418776"/>
            <a:chOff x="3519948" y="4699818"/>
            <a:chExt cx="1032390" cy="550608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6C3F0C3C-54F0-447D-8112-CDA38670EACD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rgbClr val="0B1E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</a:t>
              </a: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91E9CE9D-6A27-49B2-A7CD-B639D430190A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rgbClr val="0B1E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B2A3B171-7C15-4BAA-BB5F-77AE4AE3FA11}"/>
              </a:ext>
            </a:extLst>
          </p:cNvPr>
          <p:cNvGrpSpPr/>
          <p:nvPr/>
        </p:nvGrpSpPr>
        <p:grpSpPr>
          <a:xfrm>
            <a:off x="2986607" y="2728773"/>
            <a:ext cx="785205" cy="418776"/>
            <a:chOff x="3519948" y="4699818"/>
            <a:chExt cx="1032390" cy="550608"/>
          </a:xfrm>
        </p:grpSpPr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475A6388-DC48-44FE-B344-669A484B690C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rgbClr val="0B1E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</a:t>
              </a: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55E44C1-413A-4ABD-B707-6A044E5F9B15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solidFill>
                    <a:srgbClr val="0B1E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980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02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1F7B6C1-108D-4F45-B685-DA360648B4D7}"/>
              </a:ext>
            </a:extLst>
          </p:cNvPr>
          <p:cNvGrpSpPr/>
          <p:nvPr/>
        </p:nvGrpSpPr>
        <p:grpSpPr>
          <a:xfrm>
            <a:off x="4796517" y="1971631"/>
            <a:ext cx="2598965" cy="3227231"/>
            <a:chOff x="4796518" y="2116010"/>
            <a:chExt cx="2598965" cy="3227231"/>
          </a:xfrm>
        </p:grpSpPr>
        <p:sp>
          <p:nvSpPr>
            <p:cNvPr id="6" name="Round Diagonal Corner Rectangle 1">
              <a:extLst>
                <a:ext uri="{FF2B5EF4-FFF2-40B4-BE49-F238E27FC236}">
                  <a16:creationId xmlns:a16="http://schemas.microsoft.com/office/drawing/2014/main" id="{2AFD7276-ECCC-45FC-8C43-E9B007BAD146}"/>
                </a:ext>
              </a:extLst>
            </p:cNvPr>
            <p:cNvSpPr/>
            <p:nvPr/>
          </p:nvSpPr>
          <p:spPr>
            <a:xfrm>
              <a:off x="6091441" y="2798991"/>
              <a:ext cx="1304042" cy="1240208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ound Diagonal Corner Rectangle 32">
              <a:extLst>
                <a:ext uri="{FF2B5EF4-FFF2-40B4-BE49-F238E27FC236}">
                  <a16:creationId xmlns:a16="http://schemas.microsoft.com/office/drawing/2014/main" id="{4A8F0E6B-C743-401E-B317-9451741A34BF}"/>
                </a:ext>
              </a:extLst>
            </p:cNvPr>
            <p:cNvSpPr/>
            <p:nvPr/>
          </p:nvSpPr>
          <p:spPr>
            <a:xfrm>
              <a:off x="4796518" y="3419095"/>
              <a:ext cx="1304042" cy="1240208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 Diagonal Corner Rectangle 33">
              <a:extLst>
                <a:ext uri="{FF2B5EF4-FFF2-40B4-BE49-F238E27FC236}">
                  <a16:creationId xmlns:a16="http://schemas.microsoft.com/office/drawing/2014/main" id="{F54C01F9-68A0-4942-9794-33712036AFBB}"/>
                </a:ext>
              </a:extLst>
            </p:cNvPr>
            <p:cNvSpPr/>
            <p:nvPr/>
          </p:nvSpPr>
          <p:spPr>
            <a:xfrm rot="5400000">
              <a:off x="4828436" y="2147927"/>
              <a:ext cx="1304042" cy="1240208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ound Diagonal Corner Rectangle 34">
              <a:extLst>
                <a:ext uri="{FF2B5EF4-FFF2-40B4-BE49-F238E27FC236}">
                  <a16:creationId xmlns:a16="http://schemas.microsoft.com/office/drawing/2014/main" id="{A3B49F7F-7DCA-4ECD-9278-570623070FEA}"/>
                </a:ext>
              </a:extLst>
            </p:cNvPr>
            <p:cNvSpPr/>
            <p:nvPr/>
          </p:nvSpPr>
          <p:spPr>
            <a:xfrm rot="5400000">
              <a:off x="6068643" y="4071116"/>
              <a:ext cx="1304042" cy="1240208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solidFill>
                <a:srgbClr val="0B1E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152BE6CA-2FF4-407F-A1FC-3E7FB2A2E7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253" y="2481854"/>
              <a:ext cx="536489" cy="536489"/>
            </a:xfrm>
            <a:custGeom>
              <a:avLst/>
              <a:gdLst/>
              <a:ahLst/>
              <a:cxnLst>
                <a:cxn ang="0">
                  <a:pos x="72" y="36"/>
                </a:cxn>
                <a:cxn ang="0">
                  <a:pos x="36" y="72"/>
                </a:cxn>
                <a:cxn ang="0">
                  <a:pos x="0" y="36"/>
                </a:cxn>
                <a:cxn ang="0">
                  <a:pos x="36" y="0"/>
                </a:cxn>
                <a:cxn ang="0">
                  <a:pos x="72" y="36"/>
                </a:cxn>
                <a:cxn ang="0">
                  <a:pos x="16" y="43"/>
                </a:cxn>
                <a:cxn ang="0">
                  <a:pos x="15" y="36"/>
                </a:cxn>
                <a:cxn ang="0">
                  <a:pos x="16" y="30"/>
                </a:cxn>
                <a:cxn ang="0">
                  <a:pos x="9" y="22"/>
                </a:cxn>
                <a:cxn ang="0">
                  <a:pos x="5" y="36"/>
                </a:cxn>
                <a:cxn ang="0">
                  <a:pos x="9" y="51"/>
                </a:cxn>
                <a:cxn ang="0">
                  <a:pos x="16" y="43"/>
                </a:cxn>
                <a:cxn ang="0">
                  <a:pos x="51" y="36"/>
                </a:cxn>
                <a:cxn ang="0">
                  <a:pos x="36" y="21"/>
                </a:cxn>
                <a:cxn ang="0">
                  <a:pos x="20" y="36"/>
                </a:cxn>
                <a:cxn ang="0">
                  <a:pos x="36" y="52"/>
                </a:cxn>
                <a:cxn ang="0">
                  <a:pos x="51" y="36"/>
                </a:cxn>
                <a:cxn ang="0">
                  <a:pos x="21" y="9"/>
                </a:cxn>
                <a:cxn ang="0">
                  <a:pos x="29" y="17"/>
                </a:cxn>
                <a:cxn ang="0">
                  <a:pos x="36" y="16"/>
                </a:cxn>
                <a:cxn ang="0">
                  <a:pos x="42" y="17"/>
                </a:cxn>
                <a:cxn ang="0">
                  <a:pos x="50" y="9"/>
                </a:cxn>
                <a:cxn ang="0">
                  <a:pos x="36" y="5"/>
                </a:cxn>
                <a:cxn ang="0">
                  <a:pos x="21" y="9"/>
                </a:cxn>
                <a:cxn ang="0">
                  <a:pos x="50" y="64"/>
                </a:cxn>
                <a:cxn ang="0">
                  <a:pos x="42" y="56"/>
                </a:cxn>
                <a:cxn ang="0">
                  <a:pos x="36" y="57"/>
                </a:cxn>
                <a:cxn ang="0">
                  <a:pos x="29" y="56"/>
                </a:cxn>
                <a:cxn ang="0">
                  <a:pos x="21" y="64"/>
                </a:cxn>
                <a:cxn ang="0">
                  <a:pos x="36" y="67"/>
                </a:cxn>
                <a:cxn ang="0">
                  <a:pos x="50" y="64"/>
                </a:cxn>
                <a:cxn ang="0">
                  <a:pos x="63" y="51"/>
                </a:cxn>
                <a:cxn ang="0">
                  <a:pos x="67" y="36"/>
                </a:cxn>
                <a:cxn ang="0">
                  <a:pos x="63" y="22"/>
                </a:cxn>
                <a:cxn ang="0">
                  <a:pos x="55" y="30"/>
                </a:cxn>
                <a:cxn ang="0">
                  <a:pos x="56" y="36"/>
                </a:cxn>
                <a:cxn ang="0">
                  <a:pos x="55" y="43"/>
                </a:cxn>
                <a:cxn ang="0">
                  <a:pos x="63" y="51"/>
                </a:cxn>
              </a:cxnLst>
              <a:rect l="0" t="0" r="r" b="b"/>
              <a:pathLst>
                <a:path w="72" h="72">
                  <a:moveTo>
                    <a:pt x="72" y="36"/>
                  </a:moveTo>
                  <a:cubicBezTo>
                    <a:pt x="72" y="56"/>
                    <a:pt x="56" y="72"/>
                    <a:pt x="36" y="72"/>
                  </a:cubicBez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lose/>
                  <a:moveTo>
                    <a:pt x="16" y="43"/>
                  </a:moveTo>
                  <a:cubicBezTo>
                    <a:pt x="16" y="41"/>
                    <a:pt x="15" y="39"/>
                    <a:pt x="15" y="36"/>
                  </a:cubicBezTo>
                  <a:cubicBezTo>
                    <a:pt x="15" y="34"/>
                    <a:pt x="16" y="32"/>
                    <a:pt x="16" y="30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6" y="26"/>
                    <a:pt x="5" y="31"/>
                    <a:pt x="5" y="36"/>
                  </a:cubicBezTo>
                  <a:cubicBezTo>
                    <a:pt x="5" y="42"/>
                    <a:pt x="6" y="46"/>
                    <a:pt x="9" y="51"/>
                  </a:cubicBezTo>
                  <a:lnTo>
                    <a:pt x="16" y="43"/>
                  </a:lnTo>
                  <a:close/>
                  <a:moveTo>
                    <a:pt x="51" y="36"/>
                  </a:moveTo>
                  <a:cubicBezTo>
                    <a:pt x="51" y="28"/>
                    <a:pt x="44" y="21"/>
                    <a:pt x="36" y="21"/>
                  </a:cubicBezTo>
                  <a:cubicBezTo>
                    <a:pt x="27" y="21"/>
                    <a:pt x="20" y="28"/>
                    <a:pt x="20" y="36"/>
                  </a:cubicBezTo>
                  <a:cubicBezTo>
                    <a:pt x="20" y="45"/>
                    <a:pt x="27" y="52"/>
                    <a:pt x="36" y="52"/>
                  </a:cubicBezTo>
                  <a:cubicBezTo>
                    <a:pt x="44" y="52"/>
                    <a:pt x="51" y="45"/>
                    <a:pt x="51" y="36"/>
                  </a:cubicBezTo>
                  <a:close/>
                  <a:moveTo>
                    <a:pt x="21" y="9"/>
                  </a:moveTo>
                  <a:cubicBezTo>
                    <a:pt x="29" y="17"/>
                    <a:pt x="29" y="17"/>
                    <a:pt x="29" y="17"/>
                  </a:cubicBezTo>
                  <a:cubicBezTo>
                    <a:pt x="31" y="16"/>
                    <a:pt x="33" y="16"/>
                    <a:pt x="36" y="16"/>
                  </a:cubicBezTo>
                  <a:cubicBezTo>
                    <a:pt x="38" y="16"/>
                    <a:pt x="40" y="16"/>
                    <a:pt x="42" y="17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6" y="7"/>
                    <a:pt x="41" y="5"/>
                    <a:pt x="36" y="5"/>
                  </a:cubicBezTo>
                  <a:cubicBezTo>
                    <a:pt x="31" y="5"/>
                    <a:pt x="26" y="7"/>
                    <a:pt x="21" y="9"/>
                  </a:cubicBezTo>
                  <a:close/>
                  <a:moveTo>
                    <a:pt x="50" y="64"/>
                  </a:moveTo>
                  <a:cubicBezTo>
                    <a:pt x="42" y="56"/>
                    <a:pt x="42" y="56"/>
                    <a:pt x="42" y="56"/>
                  </a:cubicBezTo>
                  <a:cubicBezTo>
                    <a:pt x="40" y="56"/>
                    <a:pt x="38" y="57"/>
                    <a:pt x="36" y="57"/>
                  </a:cubicBezTo>
                  <a:cubicBezTo>
                    <a:pt x="33" y="57"/>
                    <a:pt x="31" y="56"/>
                    <a:pt x="29" y="56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6" y="66"/>
                    <a:pt x="31" y="67"/>
                    <a:pt x="36" y="67"/>
                  </a:cubicBezTo>
                  <a:cubicBezTo>
                    <a:pt x="41" y="67"/>
                    <a:pt x="46" y="66"/>
                    <a:pt x="50" y="64"/>
                  </a:cubicBezTo>
                  <a:close/>
                  <a:moveTo>
                    <a:pt x="63" y="51"/>
                  </a:moveTo>
                  <a:cubicBezTo>
                    <a:pt x="65" y="46"/>
                    <a:pt x="67" y="42"/>
                    <a:pt x="67" y="36"/>
                  </a:cubicBezTo>
                  <a:cubicBezTo>
                    <a:pt x="67" y="31"/>
                    <a:pt x="65" y="26"/>
                    <a:pt x="63" y="22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6" y="32"/>
                    <a:pt x="56" y="34"/>
                    <a:pt x="56" y="36"/>
                  </a:cubicBezTo>
                  <a:cubicBezTo>
                    <a:pt x="56" y="39"/>
                    <a:pt x="56" y="41"/>
                    <a:pt x="55" y="43"/>
                  </a:cubicBezTo>
                  <a:lnTo>
                    <a:pt x="63" y="51"/>
                  </a:lnTo>
                  <a:close/>
                </a:path>
              </a:pathLst>
            </a:custGeom>
            <a:solidFill>
              <a:srgbClr val="0B1E71"/>
            </a:solidFill>
            <a:ln w="9525">
              <a:solidFill>
                <a:srgbClr val="0B1E7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11" name="Freeform 28">
              <a:extLst>
                <a:ext uri="{FF2B5EF4-FFF2-40B4-BE49-F238E27FC236}">
                  <a16:creationId xmlns:a16="http://schemas.microsoft.com/office/drawing/2014/main" id="{F9021F96-0422-45DA-AD5A-3574EF6A67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27904" y="3205874"/>
              <a:ext cx="498659" cy="426439"/>
            </a:xfrm>
            <a:custGeom>
              <a:avLst/>
              <a:gdLst/>
              <a:ahLst/>
              <a:cxnLst>
                <a:cxn ang="0">
                  <a:pos x="31" y="50"/>
                </a:cxn>
                <a:cxn ang="0">
                  <a:pos x="29" y="53"/>
                </a:cxn>
                <a:cxn ang="0">
                  <a:pos x="27" y="52"/>
                </a:cxn>
                <a:cxn ang="0">
                  <a:pos x="14" y="39"/>
                </a:cxn>
                <a:cxn ang="0">
                  <a:pos x="3" y="39"/>
                </a:cxn>
                <a:cxn ang="0">
                  <a:pos x="0" y="36"/>
                </a:cxn>
                <a:cxn ang="0">
                  <a:pos x="0" y="21"/>
                </a:cxn>
                <a:cxn ang="0">
                  <a:pos x="3" y="18"/>
                </a:cxn>
                <a:cxn ang="0">
                  <a:pos x="14" y="18"/>
                </a:cxn>
                <a:cxn ang="0">
                  <a:pos x="27" y="5"/>
                </a:cxn>
                <a:cxn ang="0">
                  <a:pos x="29" y="4"/>
                </a:cxn>
                <a:cxn ang="0">
                  <a:pos x="31" y="6"/>
                </a:cxn>
                <a:cxn ang="0">
                  <a:pos x="31" y="50"/>
                </a:cxn>
                <a:cxn ang="0">
                  <a:pos x="41" y="38"/>
                </a:cxn>
                <a:cxn ang="0">
                  <a:pos x="40" y="38"/>
                </a:cxn>
                <a:cxn ang="0">
                  <a:pos x="37" y="35"/>
                </a:cxn>
                <a:cxn ang="0">
                  <a:pos x="42" y="28"/>
                </a:cxn>
                <a:cxn ang="0">
                  <a:pos x="37" y="21"/>
                </a:cxn>
                <a:cxn ang="0">
                  <a:pos x="40" y="19"/>
                </a:cxn>
                <a:cxn ang="0">
                  <a:pos x="41" y="19"/>
                </a:cxn>
                <a:cxn ang="0">
                  <a:pos x="47" y="28"/>
                </a:cxn>
                <a:cxn ang="0">
                  <a:pos x="41" y="38"/>
                </a:cxn>
                <a:cxn ang="0">
                  <a:pos x="45" y="47"/>
                </a:cxn>
                <a:cxn ang="0">
                  <a:pos x="44" y="47"/>
                </a:cxn>
                <a:cxn ang="0">
                  <a:pos x="41" y="45"/>
                </a:cxn>
                <a:cxn ang="0">
                  <a:pos x="43" y="42"/>
                </a:cxn>
                <a:cxn ang="0">
                  <a:pos x="46" y="41"/>
                </a:cxn>
                <a:cxn ang="0">
                  <a:pos x="52" y="28"/>
                </a:cxn>
                <a:cxn ang="0">
                  <a:pos x="46" y="16"/>
                </a:cxn>
                <a:cxn ang="0">
                  <a:pos x="43" y="14"/>
                </a:cxn>
                <a:cxn ang="0">
                  <a:pos x="41" y="12"/>
                </a:cxn>
                <a:cxn ang="0">
                  <a:pos x="44" y="9"/>
                </a:cxn>
                <a:cxn ang="0">
                  <a:pos x="45" y="9"/>
                </a:cxn>
                <a:cxn ang="0">
                  <a:pos x="57" y="28"/>
                </a:cxn>
                <a:cxn ang="0">
                  <a:pos x="45" y="47"/>
                </a:cxn>
                <a:cxn ang="0">
                  <a:pos x="49" y="57"/>
                </a:cxn>
                <a:cxn ang="0">
                  <a:pos x="48" y="57"/>
                </a:cxn>
                <a:cxn ang="0">
                  <a:pos x="45" y="54"/>
                </a:cxn>
                <a:cxn ang="0">
                  <a:pos x="47" y="52"/>
                </a:cxn>
                <a:cxn ang="0">
                  <a:pos x="48" y="51"/>
                </a:cxn>
                <a:cxn ang="0">
                  <a:pos x="52" y="49"/>
                </a:cxn>
                <a:cxn ang="0">
                  <a:pos x="62" y="28"/>
                </a:cxn>
                <a:cxn ang="0">
                  <a:pos x="52" y="8"/>
                </a:cxn>
                <a:cxn ang="0">
                  <a:pos x="48" y="6"/>
                </a:cxn>
                <a:cxn ang="0">
                  <a:pos x="47" y="5"/>
                </a:cxn>
                <a:cxn ang="0">
                  <a:pos x="45" y="2"/>
                </a:cxn>
                <a:cxn ang="0">
                  <a:pos x="48" y="0"/>
                </a:cxn>
                <a:cxn ang="0">
                  <a:pos x="49" y="0"/>
                </a:cxn>
                <a:cxn ang="0">
                  <a:pos x="67" y="28"/>
                </a:cxn>
                <a:cxn ang="0">
                  <a:pos x="49" y="57"/>
                </a:cxn>
              </a:cxnLst>
              <a:rect l="0" t="0" r="r" b="b"/>
              <a:pathLst>
                <a:path w="67" h="57">
                  <a:moveTo>
                    <a:pt x="31" y="50"/>
                  </a:moveTo>
                  <a:cubicBezTo>
                    <a:pt x="31" y="52"/>
                    <a:pt x="30" y="53"/>
                    <a:pt x="29" y="53"/>
                  </a:cubicBezTo>
                  <a:cubicBezTo>
                    <a:pt x="28" y="53"/>
                    <a:pt x="27" y="52"/>
                    <a:pt x="27" y="52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2" y="39"/>
                    <a:pt x="0" y="37"/>
                    <a:pt x="0" y="36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9"/>
                    <a:pt x="2" y="18"/>
                    <a:pt x="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4"/>
                    <a:pt x="31" y="5"/>
                    <a:pt x="31" y="6"/>
                  </a:cubicBezTo>
                  <a:lnTo>
                    <a:pt x="31" y="50"/>
                  </a:lnTo>
                  <a:close/>
                  <a:moveTo>
                    <a:pt x="41" y="38"/>
                  </a:moveTo>
                  <a:cubicBezTo>
                    <a:pt x="40" y="38"/>
                    <a:pt x="40" y="38"/>
                    <a:pt x="40" y="38"/>
                  </a:cubicBezTo>
                  <a:cubicBezTo>
                    <a:pt x="38" y="38"/>
                    <a:pt x="37" y="37"/>
                    <a:pt x="37" y="35"/>
                  </a:cubicBezTo>
                  <a:cubicBezTo>
                    <a:pt x="37" y="32"/>
                    <a:pt x="42" y="33"/>
                    <a:pt x="42" y="28"/>
                  </a:cubicBezTo>
                  <a:cubicBezTo>
                    <a:pt x="42" y="23"/>
                    <a:pt x="37" y="24"/>
                    <a:pt x="37" y="21"/>
                  </a:cubicBezTo>
                  <a:cubicBezTo>
                    <a:pt x="37" y="20"/>
                    <a:pt x="38" y="19"/>
                    <a:pt x="40" y="19"/>
                  </a:cubicBezTo>
                  <a:cubicBezTo>
                    <a:pt x="40" y="19"/>
                    <a:pt x="40" y="19"/>
                    <a:pt x="41" y="19"/>
                  </a:cubicBezTo>
                  <a:cubicBezTo>
                    <a:pt x="44" y="20"/>
                    <a:pt x="47" y="24"/>
                    <a:pt x="47" y="28"/>
                  </a:cubicBezTo>
                  <a:cubicBezTo>
                    <a:pt x="47" y="32"/>
                    <a:pt x="44" y="36"/>
                    <a:pt x="41" y="38"/>
                  </a:cubicBezTo>
                  <a:close/>
                  <a:moveTo>
                    <a:pt x="45" y="47"/>
                  </a:moveTo>
                  <a:cubicBezTo>
                    <a:pt x="44" y="47"/>
                    <a:pt x="44" y="47"/>
                    <a:pt x="44" y="47"/>
                  </a:cubicBezTo>
                  <a:cubicBezTo>
                    <a:pt x="42" y="47"/>
                    <a:pt x="41" y="46"/>
                    <a:pt x="41" y="45"/>
                  </a:cubicBezTo>
                  <a:cubicBezTo>
                    <a:pt x="41" y="44"/>
                    <a:pt x="42" y="43"/>
                    <a:pt x="43" y="42"/>
                  </a:cubicBezTo>
                  <a:cubicBezTo>
                    <a:pt x="44" y="42"/>
                    <a:pt x="45" y="41"/>
                    <a:pt x="46" y="41"/>
                  </a:cubicBezTo>
                  <a:cubicBezTo>
                    <a:pt x="50" y="38"/>
                    <a:pt x="52" y="33"/>
                    <a:pt x="52" y="28"/>
                  </a:cubicBezTo>
                  <a:cubicBezTo>
                    <a:pt x="52" y="23"/>
                    <a:pt x="50" y="19"/>
                    <a:pt x="46" y="16"/>
                  </a:cubicBezTo>
                  <a:cubicBezTo>
                    <a:pt x="45" y="15"/>
                    <a:pt x="44" y="15"/>
                    <a:pt x="43" y="14"/>
                  </a:cubicBezTo>
                  <a:cubicBezTo>
                    <a:pt x="42" y="14"/>
                    <a:pt x="41" y="13"/>
                    <a:pt x="41" y="12"/>
                  </a:cubicBezTo>
                  <a:cubicBezTo>
                    <a:pt x="41" y="10"/>
                    <a:pt x="42" y="9"/>
                    <a:pt x="44" y="9"/>
                  </a:cubicBezTo>
                  <a:cubicBezTo>
                    <a:pt x="44" y="9"/>
                    <a:pt x="44" y="9"/>
                    <a:pt x="45" y="9"/>
                  </a:cubicBezTo>
                  <a:cubicBezTo>
                    <a:pt x="52" y="13"/>
                    <a:pt x="57" y="20"/>
                    <a:pt x="57" y="28"/>
                  </a:cubicBezTo>
                  <a:cubicBezTo>
                    <a:pt x="57" y="36"/>
                    <a:pt x="52" y="44"/>
                    <a:pt x="45" y="47"/>
                  </a:cubicBezTo>
                  <a:close/>
                  <a:moveTo>
                    <a:pt x="49" y="57"/>
                  </a:moveTo>
                  <a:cubicBezTo>
                    <a:pt x="48" y="57"/>
                    <a:pt x="48" y="57"/>
                    <a:pt x="48" y="57"/>
                  </a:cubicBezTo>
                  <a:cubicBezTo>
                    <a:pt x="46" y="57"/>
                    <a:pt x="45" y="56"/>
                    <a:pt x="45" y="54"/>
                  </a:cubicBezTo>
                  <a:cubicBezTo>
                    <a:pt x="45" y="53"/>
                    <a:pt x="46" y="52"/>
                    <a:pt x="47" y="52"/>
                  </a:cubicBezTo>
                  <a:cubicBezTo>
                    <a:pt x="47" y="52"/>
                    <a:pt x="48" y="51"/>
                    <a:pt x="48" y="51"/>
                  </a:cubicBezTo>
                  <a:cubicBezTo>
                    <a:pt x="50" y="50"/>
                    <a:pt x="51" y="50"/>
                    <a:pt x="52" y="49"/>
                  </a:cubicBezTo>
                  <a:cubicBezTo>
                    <a:pt x="58" y="44"/>
                    <a:pt x="62" y="36"/>
                    <a:pt x="62" y="28"/>
                  </a:cubicBezTo>
                  <a:cubicBezTo>
                    <a:pt x="62" y="20"/>
                    <a:pt x="58" y="12"/>
                    <a:pt x="52" y="8"/>
                  </a:cubicBezTo>
                  <a:cubicBezTo>
                    <a:pt x="51" y="7"/>
                    <a:pt x="50" y="6"/>
                    <a:pt x="48" y="6"/>
                  </a:cubicBezTo>
                  <a:cubicBezTo>
                    <a:pt x="48" y="5"/>
                    <a:pt x="47" y="5"/>
                    <a:pt x="47" y="5"/>
                  </a:cubicBezTo>
                  <a:cubicBezTo>
                    <a:pt x="46" y="4"/>
                    <a:pt x="45" y="3"/>
                    <a:pt x="45" y="2"/>
                  </a:cubicBezTo>
                  <a:cubicBezTo>
                    <a:pt x="45" y="1"/>
                    <a:pt x="46" y="0"/>
                    <a:pt x="48" y="0"/>
                  </a:cubicBezTo>
                  <a:cubicBezTo>
                    <a:pt x="48" y="0"/>
                    <a:pt x="48" y="0"/>
                    <a:pt x="49" y="0"/>
                  </a:cubicBezTo>
                  <a:cubicBezTo>
                    <a:pt x="60" y="5"/>
                    <a:pt x="67" y="16"/>
                    <a:pt x="67" y="28"/>
                  </a:cubicBezTo>
                  <a:cubicBezTo>
                    <a:pt x="67" y="41"/>
                    <a:pt x="60" y="52"/>
                    <a:pt x="49" y="57"/>
                  </a:cubicBezTo>
                  <a:close/>
                </a:path>
              </a:pathLst>
            </a:custGeom>
            <a:solidFill>
              <a:srgbClr val="0B1E71"/>
            </a:solidFill>
            <a:ln w="9525">
              <a:solidFill>
                <a:srgbClr val="0B1E7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12" name="Freeform 82">
              <a:extLst>
                <a:ext uri="{FF2B5EF4-FFF2-40B4-BE49-F238E27FC236}">
                  <a16:creationId xmlns:a16="http://schemas.microsoft.com/office/drawing/2014/main" id="{B085DF4E-064B-49A2-9F87-A9CA123F72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27904" y="4336033"/>
              <a:ext cx="453953" cy="536489"/>
            </a:xfrm>
            <a:custGeom>
              <a:avLst/>
              <a:gdLst/>
              <a:ahLst/>
              <a:cxnLst>
                <a:cxn ang="0">
                  <a:pos x="61" y="26"/>
                </a:cxn>
                <a:cxn ang="0">
                  <a:pos x="61" y="68"/>
                </a:cxn>
                <a:cxn ang="0">
                  <a:pos x="58" y="72"/>
                </a:cxn>
                <a:cxn ang="0">
                  <a:pos x="4" y="72"/>
                </a:cxn>
                <a:cxn ang="0">
                  <a:pos x="0" y="68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36" y="0"/>
                </a:cxn>
                <a:cxn ang="0">
                  <a:pos x="36" y="22"/>
                </a:cxn>
                <a:cxn ang="0">
                  <a:pos x="40" y="26"/>
                </a:cxn>
                <a:cxn ang="0">
                  <a:pos x="61" y="26"/>
                </a:cxn>
                <a:cxn ang="0">
                  <a:pos x="46" y="32"/>
                </a:cxn>
                <a:cxn ang="0">
                  <a:pos x="45" y="31"/>
                </a:cxn>
                <a:cxn ang="0">
                  <a:pos x="16" y="31"/>
                </a:cxn>
                <a:cxn ang="0">
                  <a:pos x="15" y="32"/>
                </a:cxn>
                <a:cxn ang="0">
                  <a:pos x="15" y="35"/>
                </a:cxn>
                <a:cxn ang="0">
                  <a:pos x="16" y="36"/>
                </a:cxn>
                <a:cxn ang="0">
                  <a:pos x="45" y="36"/>
                </a:cxn>
                <a:cxn ang="0">
                  <a:pos x="46" y="35"/>
                </a:cxn>
                <a:cxn ang="0">
                  <a:pos x="46" y="32"/>
                </a:cxn>
                <a:cxn ang="0">
                  <a:pos x="46" y="43"/>
                </a:cxn>
                <a:cxn ang="0">
                  <a:pos x="45" y="41"/>
                </a:cxn>
                <a:cxn ang="0">
                  <a:pos x="16" y="41"/>
                </a:cxn>
                <a:cxn ang="0">
                  <a:pos x="15" y="43"/>
                </a:cxn>
                <a:cxn ang="0">
                  <a:pos x="15" y="45"/>
                </a:cxn>
                <a:cxn ang="0">
                  <a:pos x="16" y="47"/>
                </a:cxn>
                <a:cxn ang="0">
                  <a:pos x="45" y="47"/>
                </a:cxn>
                <a:cxn ang="0">
                  <a:pos x="46" y="45"/>
                </a:cxn>
                <a:cxn ang="0">
                  <a:pos x="46" y="43"/>
                </a:cxn>
                <a:cxn ang="0">
                  <a:pos x="46" y="53"/>
                </a:cxn>
                <a:cxn ang="0">
                  <a:pos x="45" y="52"/>
                </a:cxn>
                <a:cxn ang="0">
                  <a:pos x="16" y="52"/>
                </a:cxn>
                <a:cxn ang="0">
                  <a:pos x="15" y="53"/>
                </a:cxn>
                <a:cxn ang="0">
                  <a:pos x="15" y="56"/>
                </a:cxn>
                <a:cxn ang="0">
                  <a:pos x="16" y="57"/>
                </a:cxn>
                <a:cxn ang="0">
                  <a:pos x="45" y="57"/>
                </a:cxn>
                <a:cxn ang="0">
                  <a:pos x="46" y="56"/>
                </a:cxn>
                <a:cxn ang="0">
                  <a:pos x="46" y="53"/>
                </a:cxn>
                <a:cxn ang="0">
                  <a:pos x="60" y="21"/>
                </a:cxn>
                <a:cxn ang="0">
                  <a:pos x="41" y="21"/>
                </a:cxn>
                <a:cxn ang="0">
                  <a:pos x="41" y="2"/>
                </a:cxn>
                <a:cxn ang="0">
                  <a:pos x="42" y="3"/>
                </a:cxn>
                <a:cxn ang="0">
                  <a:pos x="59" y="19"/>
                </a:cxn>
                <a:cxn ang="0">
                  <a:pos x="60" y="21"/>
                </a:cxn>
              </a:cxnLst>
              <a:rect l="0" t="0" r="r" b="b"/>
              <a:pathLst>
                <a:path w="61" h="72">
                  <a:moveTo>
                    <a:pt x="61" y="26"/>
                  </a:moveTo>
                  <a:cubicBezTo>
                    <a:pt x="61" y="68"/>
                    <a:pt x="61" y="68"/>
                    <a:pt x="61" y="68"/>
                  </a:cubicBezTo>
                  <a:cubicBezTo>
                    <a:pt x="61" y="71"/>
                    <a:pt x="60" y="72"/>
                    <a:pt x="58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1" y="72"/>
                    <a:pt x="0" y="71"/>
                    <a:pt x="0" y="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24"/>
                    <a:pt x="37" y="26"/>
                    <a:pt x="40" y="26"/>
                  </a:cubicBezTo>
                  <a:lnTo>
                    <a:pt x="61" y="26"/>
                  </a:lnTo>
                  <a:close/>
                  <a:moveTo>
                    <a:pt x="46" y="32"/>
                  </a:moveTo>
                  <a:cubicBezTo>
                    <a:pt x="46" y="32"/>
                    <a:pt x="45" y="31"/>
                    <a:pt x="45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5" y="32"/>
                    <a:pt x="15" y="32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6" y="36"/>
                    <a:pt x="16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6" y="36"/>
                    <a:pt x="46" y="35"/>
                  </a:cubicBezTo>
                  <a:lnTo>
                    <a:pt x="46" y="32"/>
                  </a:lnTo>
                  <a:close/>
                  <a:moveTo>
                    <a:pt x="46" y="43"/>
                  </a:moveTo>
                  <a:cubicBezTo>
                    <a:pt x="46" y="42"/>
                    <a:pt x="45" y="41"/>
                    <a:pt x="45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1"/>
                    <a:pt x="15" y="42"/>
                    <a:pt x="15" y="43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6" y="47"/>
                    <a:pt x="16" y="47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45" y="47"/>
                    <a:pt x="46" y="46"/>
                    <a:pt x="46" y="45"/>
                  </a:cubicBezTo>
                  <a:lnTo>
                    <a:pt x="46" y="43"/>
                  </a:lnTo>
                  <a:close/>
                  <a:moveTo>
                    <a:pt x="46" y="53"/>
                  </a:moveTo>
                  <a:cubicBezTo>
                    <a:pt x="46" y="52"/>
                    <a:pt x="45" y="52"/>
                    <a:pt x="45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5" y="52"/>
                    <a:pt x="15" y="53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5" y="56"/>
                    <a:pt x="16" y="57"/>
                    <a:pt x="16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6" y="56"/>
                    <a:pt x="46" y="56"/>
                  </a:cubicBezTo>
                  <a:lnTo>
                    <a:pt x="46" y="53"/>
                  </a:lnTo>
                  <a:close/>
                  <a:moveTo>
                    <a:pt x="60" y="21"/>
                  </a:moveTo>
                  <a:cubicBezTo>
                    <a:pt x="41" y="21"/>
                    <a:pt x="41" y="21"/>
                    <a:pt x="41" y="21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2"/>
                    <a:pt x="42" y="3"/>
                    <a:pt x="42" y="3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59" y="20"/>
                    <a:pt x="59" y="20"/>
                    <a:pt x="60" y="21"/>
                  </a:cubicBezTo>
                  <a:close/>
                </a:path>
              </a:pathLst>
            </a:custGeom>
            <a:solidFill>
              <a:srgbClr val="0B1E71"/>
            </a:solidFill>
            <a:ln w="9525">
              <a:solidFill>
                <a:srgbClr val="0B1E7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5F73B714-4527-43EE-BEC2-62A64BCFE7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1283" y="3827697"/>
              <a:ext cx="581197" cy="423002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rgbClr val="0B1E71"/>
            </a:solidFill>
            <a:ln w="9525">
              <a:solidFill>
                <a:srgbClr val="0B1E7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51A2E14-DEC2-4498-AD3D-BD76044219E2}"/>
              </a:ext>
            </a:extLst>
          </p:cNvPr>
          <p:cNvGrpSpPr/>
          <p:nvPr/>
        </p:nvGrpSpPr>
        <p:grpSpPr>
          <a:xfrm>
            <a:off x="1969353" y="1971631"/>
            <a:ext cx="2422079" cy="1257757"/>
            <a:chOff x="1112764" y="1431088"/>
            <a:chExt cx="2422079" cy="1257757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32AE59F4-7AFE-46EE-B5D4-DA239E4F36D7}"/>
                </a:ext>
              </a:extLst>
            </p:cNvPr>
            <p:cNvSpPr/>
            <p:nvPr/>
          </p:nvSpPr>
          <p:spPr>
            <a:xfrm>
              <a:off x="1112764" y="1950181"/>
              <a:ext cx="20486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C7C8E91A-FAD8-4FF4-BDCF-EE0F42357D99}"/>
                </a:ext>
              </a:extLst>
            </p:cNvPr>
            <p:cNvSpPr txBox="1"/>
            <p:nvPr/>
          </p:nvSpPr>
          <p:spPr>
            <a:xfrm>
              <a:off x="1401191" y="1431088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72D2FF31-9341-4E47-9128-C70642D26CE2}"/>
              </a:ext>
            </a:extLst>
          </p:cNvPr>
          <p:cNvGrpSpPr/>
          <p:nvPr/>
        </p:nvGrpSpPr>
        <p:grpSpPr>
          <a:xfrm>
            <a:off x="2047094" y="4459898"/>
            <a:ext cx="2422079" cy="1257757"/>
            <a:chOff x="1112764" y="1431088"/>
            <a:chExt cx="2422079" cy="125775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D2DC931-3A96-4BC2-8D8E-B66C956AA870}"/>
                </a:ext>
              </a:extLst>
            </p:cNvPr>
            <p:cNvSpPr/>
            <p:nvPr/>
          </p:nvSpPr>
          <p:spPr>
            <a:xfrm>
              <a:off x="1112764" y="1950181"/>
              <a:ext cx="20486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3182B1E-BFAA-4DD2-8D6D-329E04E4FD6E}"/>
                </a:ext>
              </a:extLst>
            </p:cNvPr>
            <p:cNvSpPr txBox="1"/>
            <p:nvPr/>
          </p:nvSpPr>
          <p:spPr>
            <a:xfrm>
              <a:off x="1401191" y="1431088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707C5157-FB5E-4A40-BA0C-825F463530D7}"/>
              </a:ext>
            </a:extLst>
          </p:cNvPr>
          <p:cNvGrpSpPr/>
          <p:nvPr/>
        </p:nvGrpSpPr>
        <p:grpSpPr>
          <a:xfrm>
            <a:off x="8278771" y="4829230"/>
            <a:ext cx="2133652" cy="1213177"/>
            <a:chOff x="1401191" y="1431088"/>
            <a:chExt cx="2133652" cy="1213177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C58CBE7-410E-47CD-8C3A-8D89EB3E5AD2}"/>
                </a:ext>
              </a:extLst>
            </p:cNvPr>
            <p:cNvSpPr/>
            <p:nvPr/>
          </p:nvSpPr>
          <p:spPr>
            <a:xfrm>
              <a:off x="1430561" y="1905601"/>
              <a:ext cx="20486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0251BFF-378E-46EE-8230-01D2F430308A}"/>
                </a:ext>
              </a:extLst>
            </p:cNvPr>
            <p:cNvSpPr txBox="1"/>
            <p:nvPr/>
          </p:nvSpPr>
          <p:spPr>
            <a:xfrm>
              <a:off x="1401191" y="1431088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EA238AEB-6557-4FEC-B7B2-8D016B1679A9}"/>
              </a:ext>
            </a:extLst>
          </p:cNvPr>
          <p:cNvGrpSpPr/>
          <p:nvPr/>
        </p:nvGrpSpPr>
        <p:grpSpPr>
          <a:xfrm>
            <a:off x="8278771" y="2619162"/>
            <a:ext cx="2133652" cy="1220451"/>
            <a:chOff x="1401191" y="1431088"/>
            <a:chExt cx="2133652" cy="1220451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9A84A311-C4FE-4E8C-AFB4-DF1611D5AC6D}"/>
                </a:ext>
              </a:extLst>
            </p:cNvPr>
            <p:cNvSpPr/>
            <p:nvPr/>
          </p:nvSpPr>
          <p:spPr>
            <a:xfrm>
              <a:off x="1401191" y="1912875"/>
              <a:ext cx="20486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37A2CF5-9004-49AF-A5FC-505D7C224CE8}"/>
                </a:ext>
              </a:extLst>
            </p:cNvPr>
            <p:cNvSpPr txBox="1"/>
            <p:nvPr/>
          </p:nvSpPr>
          <p:spPr>
            <a:xfrm>
              <a:off x="1401191" y="1431088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40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02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6" name="组合 40">
            <a:extLst>
              <a:ext uri="{FF2B5EF4-FFF2-40B4-BE49-F238E27FC236}">
                <a16:creationId xmlns:a16="http://schemas.microsoft.com/office/drawing/2014/main" id="{76054C57-DD17-41FB-86E0-2DD4F4AA60E8}"/>
              </a:ext>
            </a:extLst>
          </p:cNvPr>
          <p:cNvGrpSpPr/>
          <p:nvPr/>
        </p:nvGrpSpPr>
        <p:grpSpPr>
          <a:xfrm>
            <a:off x="4011923" y="2033336"/>
            <a:ext cx="4168154" cy="2409951"/>
            <a:chOff x="3230557" y="1936526"/>
            <a:chExt cx="5756673" cy="3424779"/>
          </a:xfrm>
          <a:solidFill>
            <a:schemeClr val="bg1"/>
          </a:solidFill>
        </p:grpSpPr>
        <p:pic>
          <p:nvPicPr>
            <p:cNvPr id="7" name="Picture 41@|13FFC:16777215|FBC:16777215|LFC:16777215|LBC:16777215">
              <a:extLst>
                <a:ext uri="{FF2B5EF4-FFF2-40B4-BE49-F238E27FC236}">
                  <a16:creationId xmlns:a16="http://schemas.microsoft.com/office/drawing/2014/main" id="{467EE3BB-FC29-4FC5-A46F-5AB546A6F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30557" y="1936526"/>
              <a:ext cx="254938" cy="2863159"/>
            </a:xfrm>
            <a:prstGeom prst="rect">
              <a:avLst/>
            </a:prstGeom>
            <a:grpFill/>
            <a:ln w="9525">
              <a:noFill/>
            </a:ln>
          </p:spPr>
        </p:pic>
        <p:grpSp>
          <p:nvGrpSpPr>
            <p:cNvPr id="8" name="组合 42">
              <a:extLst>
                <a:ext uri="{FF2B5EF4-FFF2-40B4-BE49-F238E27FC236}">
                  <a16:creationId xmlns:a16="http://schemas.microsoft.com/office/drawing/2014/main" id="{1D78646E-3B05-4192-9298-3D48B6F10C90}"/>
                </a:ext>
              </a:extLst>
            </p:cNvPr>
            <p:cNvGrpSpPr/>
            <p:nvPr/>
          </p:nvGrpSpPr>
          <p:grpSpPr>
            <a:xfrm>
              <a:off x="3435350" y="2180604"/>
              <a:ext cx="5342255" cy="3180701"/>
              <a:chOff x="3282950" y="2017713"/>
              <a:chExt cx="5641976" cy="3359151"/>
            </a:xfrm>
            <a:grpFill/>
          </p:grpSpPr>
          <p:sp>
            <p:nvSpPr>
              <p:cNvPr id="10" name="Freeform 481@|5FFC:0|FBC:16777215|LFC:0|LBC:16777215">
                <a:extLst>
                  <a:ext uri="{FF2B5EF4-FFF2-40B4-BE49-F238E27FC236}">
                    <a16:creationId xmlns:a16="http://schemas.microsoft.com/office/drawing/2014/main" id="{9D0E3E18-4B01-43C8-80D5-7BE4E1271915}"/>
                  </a:ext>
                </a:extLst>
              </p:cNvPr>
              <p:cNvSpPr/>
              <p:nvPr/>
            </p:nvSpPr>
            <p:spPr>
              <a:xfrm>
                <a:off x="8269288" y="4265614"/>
                <a:ext cx="482600" cy="671513"/>
              </a:xfrm>
              <a:custGeom>
                <a:avLst/>
                <a:gdLst/>
                <a:ahLst/>
                <a:cxnLst>
                  <a:cxn ang="0">
                    <a:pos x="379186" y="617199"/>
                  </a:cxn>
                  <a:cxn ang="0">
                    <a:pos x="0" y="69126"/>
                  </a:cxn>
                  <a:cxn ang="0">
                    <a:pos x="236376" y="0"/>
                  </a:cxn>
                  <a:cxn ang="0">
                    <a:pos x="379186" y="617199"/>
                  </a:cxn>
                </a:cxnLst>
                <a:rect l="0" t="0" r="0" b="0"/>
                <a:pathLst>
                  <a:path w="98" h="136">
                    <a:moveTo>
                      <a:pt x="77" y="125"/>
                    </a:moveTo>
                    <a:cubicBezTo>
                      <a:pt x="56" y="136"/>
                      <a:pt x="0" y="14"/>
                      <a:pt x="0" y="14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98" y="114"/>
                      <a:pt x="77" y="125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" name="Freeform 491@|5FFC:5614456|FBC:16777215|LFC:0|LBC:16777215">
                <a:extLst>
                  <a:ext uri="{FF2B5EF4-FFF2-40B4-BE49-F238E27FC236}">
                    <a16:creationId xmlns:a16="http://schemas.microsoft.com/office/drawing/2014/main" id="{F40AB8C8-6A55-4123-A693-D8C90E54CE7B}"/>
                  </a:ext>
                </a:extLst>
              </p:cNvPr>
              <p:cNvSpPr/>
              <p:nvPr/>
            </p:nvSpPr>
            <p:spPr>
              <a:xfrm>
                <a:off x="6592888" y="3910014"/>
                <a:ext cx="995363" cy="942975"/>
              </a:xfrm>
              <a:custGeom>
                <a:avLst/>
                <a:gdLst/>
                <a:ahLst/>
                <a:cxnLst>
                  <a:cxn ang="0">
                    <a:pos x="970725" y="705997"/>
                  </a:cxn>
                  <a:cxn ang="0">
                    <a:pos x="926377" y="627004"/>
                  </a:cxn>
                  <a:cxn ang="0">
                    <a:pos x="891885" y="631941"/>
                  </a:cxn>
                  <a:cxn ang="0">
                    <a:pos x="827827" y="622067"/>
                  </a:cxn>
                  <a:cxn ang="0">
                    <a:pos x="817972" y="617130"/>
                  </a:cxn>
                  <a:cxn ang="0">
                    <a:pos x="808116" y="612193"/>
                  </a:cxn>
                  <a:cxn ang="0">
                    <a:pos x="211884" y="0"/>
                  </a:cxn>
                  <a:cxn ang="0">
                    <a:pos x="142899" y="78993"/>
                  </a:cxn>
                  <a:cxn ang="0">
                    <a:pos x="162609" y="98741"/>
                  </a:cxn>
                  <a:cxn ang="0">
                    <a:pos x="182319" y="98741"/>
                  </a:cxn>
                  <a:cxn ang="0">
                    <a:pos x="182319" y="98741"/>
                  </a:cxn>
                  <a:cxn ang="0">
                    <a:pos x="266087" y="118489"/>
                  </a:cxn>
                  <a:cxn ang="0">
                    <a:pos x="271015" y="246852"/>
                  </a:cxn>
                  <a:cxn ang="0">
                    <a:pos x="246377" y="276474"/>
                  </a:cxn>
                  <a:cxn ang="0">
                    <a:pos x="118261" y="286348"/>
                  </a:cxn>
                  <a:cxn ang="0">
                    <a:pos x="88696" y="202419"/>
                  </a:cxn>
                  <a:cxn ang="0">
                    <a:pos x="88696" y="182671"/>
                  </a:cxn>
                  <a:cxn ang="0">
                    <a:pos x="64058" y="162922"/>
                  </a:cxn>
                  <a:cxn ang="0">
                    <a:pos x="0" y="232041"/>
                  </a:cxn>
                  <a:cxn ang="0">
                    <a:pos x="734203" y="933101"/>
                  </a:cxn>
                  <a:cxn ang="0">
                    <a:pos x="970725" y="705997"/>
                  </a:cxn>
                </a:cxnLst>
                <a:rect l="0" t="0" r="0" b="0"/>
                <a:pathLst>
                  <a:path w="202" h="191">
                    <a:moveTo>
                      <a:pt x="197" y="143"/>
                    </a:moveTo>
                    <a:cubicBezTo>
                      <a:pt x="196" y="136"/>
                      <a:pt x="192" y="131"/>
                      <a:pt x="188" y="127"/>
                    </a:cubicBezTo>
                    <a:cubicBezTo>
                      <a:pt x="185" y="127"/>
                      <a:pt x="183" y="128"/>
                      <a:pt x="181" y="128"/>
                    </a:cubicBezTo>
                    <a:cubicBezTo>
                      <a:pt x="174" y="128"/>
                      <a:pt x="169" y="126"/>
                      <a:pt x="168" y="126"/>
                    </a:cubicBezTo>
                    <a:cubicBezTo>
                      <a:pt x="166" y="125"/>
                      <a:pt x="166" y="125"/>
                      <a:pt x="166" y="125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0" y="120"/>
                      <a:pt x="90" y="49"/>
                      <a:pt x="43" y="0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33" y="20"/>
                      <a:pt x="34" y="21"/>
                      <a:pt x="37" y="20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43" y="19"/>
                      <a:pt x="49" y="20"/>
                      <a:pt x="54" y="24"/>
                    </a:cubicBezTo>
                    <a:cubicBezTo>
                      <a:pt x="61" y="31"/>
                      <a:pt x="62" y="43"/>
                      <a:pt x="55" y="50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43" y="64"/>
                      <a:pt x="31" y="64"/>
                      <a:pt x="24" y="58"/>
                    </a:cubicBezTo>
                    <a:cubicBezTo>
                      <a:pt x="19" y="54"/>
                      <a:pt x="17" y="47"/>
                      <a:pt x="18" y="41"/>
                    </a:cubicBezTo>
                    <a:cubicBezTo>
                      <a:pt x="18" y="39"/>
                      <a:pt x="18" y="38"/>
                      <a:pt x="18" y="37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149" y="189"/>
                      <a:pt x="149" y="189"/>
                      <a:pt x="149" y="189"/>
                    </a:cubicBezTo>
                    <a:cubicBezTo>
                      <a:pt x="183" y="191"/>
                      <a:pt x="202" y="167"/>
                      <a:pt x="197" y="143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" name="Freeform 492@|5FFC:11700279|FBC:16777215|LFC:0|LBC:16777215">
                <a:extLst>
                  <a:ext uri="{FF2B5EF4-FFF2-40B4-BE49-F238E27FC236}">
                    <a16:creationId xmlns:a16="http://schemas.microsoft.com/office/drawing/2014/main" id="{48DFDE12-3D1F-4259-A189-C28D38DFACD4}"/>
                  </a:ext>
                </a:extLst>
              </p:cNvPr>
              <p:cNvSpPr/>
              <p:nvPr/>
            </p:nvSpPr>
            <p:spPr>
              <a:xfrm>
                <a:off x="5230813" y="3465513"/>
                <a:ext cx="1627188" cy="1312863"/>
              </a:xfrm>
              <a:custGeom>
                <a:avLst/>
                <a:gdLst/>
                <a:ahLst/>
                <a:cxnLst>
                  <a:cxn ang="0">
                    <a:pos x="1553225" y="577462"/>
                  </a:cxn>
                  <a:cxn ang="0">
                    <a:pos x="1498985" y="572527"/>
                  </a:cxn>
                  <a:cxn ang="0">
                    <a:pos x="1439815" y="518235"/>
                  </a:cxn>
                  <a:cxn ang="0">
                    <a:pos x="1390506" y="246779"/>
                  </a:cxn>
                  <a:cxn ang="0">
                    <a:pos x="897419" y="29613"/>
                  </a:cxn>
                  <a:cxn ang="0">
                    <a:pos x="759354" y="286263"/>
                  </a:cxn>
                  <a:cxn ang="0">
                    <a:pos x="458571" y="557720"/>
                  </a:cxn>
                  <a:cxn ang="0">
                    <a:pos x="182442" y="607076"/>
                  </a:cxn>
                  <a:cxn ang="0">
                    <a:pos x="231751" y="621882"/>
                  </a:cxn>
                  <a:cxn ang="0">
                    <a:pos x="320507" y="626818"/>
                  </a:cxn>
                  <a:cxn ang="0">
                    <a:pos x="330368" y="784756"/>
                  </a:cxn>
                  <a:cxn ang="0">
                    <a:pos x="162719" y="740336"/>
                  </a:cxn>
                  <a:cxn ang="0">
                    <a:pos x="128203" y="710723"/>
                  </a:cxn>
                  <a:cxn ang="0">
                    <a:pos x="4931" y="947630"/>
                  </a:cxn>
                  <a:cxn ang="0">
                    <a:pos x="285991" y="913081"/>
                  </a:cxn>
                  <a:cxn ang="0">
                    <a:pos x="478295" y="1090762"/>
                  </a:cxn>
                  <a:cxn ang="0">
                    <a:pos x="705115" y="1312863"/>
                  </a:cxn>
                  <a:cxn ang="0">
                    <a:pos x="951658" y="1154925"/>
                  </a:cxn>
                  <a:cxn ang="0">
                    <a:pos x="981244" y="1253636"/>
                  </a:cxn>
                  <a:cxn ang="0">
                    <a:pos x="1084792" y="1219087"/>
                  </a:cxn>
                  <a:cxn ang="0">
                    <a:pos x="1030552" y="1135182"/>
                  </a:cxn>
                  <a:cxn ang="0">
                    <a:pos x="981244" y="1125311"/>
                  </a:cxn>
                  <a:cxn ang="0">
                    <a:pos x="927004" y="1075955"/>
                  </a:cxn>
                  <a:cxn ang="0">
                    <a:pos x="1212995" y="873597"/>
                  </a:cxn>
                  <a:cxn ang="0">
                    <a:pos x="1237649" y="972308"/>
                  </a:cxn>
                  <a:cxn ang="0">
                    <a:pos x="1341197" y="937759"/>
                  </a:cxn>
                  <a:cxn ang="0">
                    <a:pos x="1291889" y="848919"/>
                  </a:cxn>
                  <a:cxn ang="0">
                    <a:pos x="1237649" y="843983"/>
                  </a:cxn>
                  <a:cxn ang="0">
                    <a:pos x="1183409" y="794628"/>
                  </a:cxn>
                  <a:cxn ang="0">
                    <a:pos x="1474331" y="602140"/>
                  </a:cxn>
                  <a:cxn ang="0">
                    <a:pos x="1503916" y="700852"/>
                  </a:cxn>
                  <a:cxn ang="0">
                    <a:pos x="1607465" y="666303"/>
                  </a:cxn>
                </a:cxnLst>
                <a:rect l="0" t="0" r="0" b="0"/>
                <a:pathLst>
                  <a:path w="330" h="266">
                    <a:moveTo>
                      <a:pt x="325" y="120"/>
                    </a:moveTo>
                    <a:cubicBezTo>
                      <a:pt x="322" y="117"/>
                      <a:pt x="319" y="116"/>
                      <a:pt x="315" y="117"/>
                    </a:cubicBezTo>
                    <a:cubicBezTo>
                      <a:pt x="315" y="117"/>
                      <a:pt x="315" y="117"/>
                      <a:pt x="315" y="117"/>
                    </a:cubicBezTo>
                    <a:cubicBezTo>
                      <a:pt x="309" y="119"/>
                      <a:pt x="306" y="117"/>
                      <a:pt x="304" y="116"/>
                    </a:cubicBezTo>
                    <a:cubicBezTo>
                      <a:pt x="304" y="116"/>
                      <a:pt x="304" y="116"/>
                      <a:pt x="304" y="116"/>
                    </a:cubicBezTo>
                    <a:cubicBezTo>
                      <a:pt x="292" y="105"/>
                      <a:pt x="292" y="105"/>
                      <a:pt x="292" y="105"/>
                    </a:cubicBezTo>
                    <a:cubicBezTo>
                      <a:pt x="313" y="84"/>
                      <a:pt x="313" y="84"/>
                      <a:pt x="313" y="84"/>
                    </a:cubicBezTo>
                    <a:cubicBezTo>
                      <a:pt x="299" y="69"/>
                      <a:pt x="288" y="57"/>
                      <a:pt x="282" y="50"/>
                    </a:cubicBezTo>
                    <a:cubicBezTo>
                      <a:pt x="263" y="27"/>
                      <a:pt x="231" y="6"/>
                      <a:pt x="221" y="0"/>
                    </a:cubicBezTo>
                    <a:cubicBezTo>
                      <a:pt x="182" y="6"/>
                      <a:pt x="182" y="6"/>
                      <a:pt x="182" y="6"/>
                    </a:cubicBezTo>
                    <a:cubicBezTo>
                      <a:pt x="174" y="20"/>
                      <a:pt x="157" y="48"/>
                      <a:pt x="154" y="58"/>
                    </a:cubicBezTo>
                    <a:cubicBezTo>
                      <a:pt x="154" y="58"/>
                      <a:pt x="154" y="58"/>
                      <a:pt x="154" y="58"/>
                    </a:cubicBezTo>
                    <a:cubicBezTo>
                      <a:pt x="149" y="73"/>
                      <a:pt x="139" y="104"/>
                      <a:pt x="103" y="112"/>
                    </a:cubicBezTo>
                    <a:cubicBezTo>
                      <a:pt x="99" y="113"/>
                      <a:pt x="96" y="113"/>
                      <a:pt x="93" y="113"/>
                    </a:cubicBezTo>
                    <a:cubicBezTo>
                      <a:pt x="73" y="114"/>
                      <a:pt x="61" y="101"/>
                      <a:pt x="55" y="90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43" y="127"/>
                      <a:pt x="43" y="127"/>
                      <a:pt x="43" y="127"/>
                    </a:cubicBezTo>
                    <a:cubicBezTo>
                      <a:pt x="43" y="127"/>
                      <a:pt x="45" y="127"/>
                      <a:pt x="47" y="126"/>
                    </a:cubicBezTo>
                    <a:cubicBezTo>
                      <a:pt x="47" y="126"/>
                      <a:pt x="47" y="126"/>
                      <a:pt x="47" y="126"/>
                    </a:cubicBezTo>
                    <a:cubicBezTo>
                      <a:pt x="53" y="123"/>
                      <a:pt x="59" y="124"/>
                      <a:pt x="65" y="127"/>
                    </a:cubicBezTo>
                    <a:cubicBezTo>
                      <a:pt x="73" y="132"/>
                      <a:pt x="76" y="143"/>
                      <a:pt x="71" y="152"/>
                    </a:cubicBezTo>
                    <a:cubicBezTo>
                      <a:pt x="67" y="159"/>
                      <a:pt x="67" y="159"/>
                      <a:pt x="67" y="159"/>
                    </a:cubicBezTo>
                    <a:cubicBezTo>
                      <a:pt x="62" y="168"/>
                      <a:pt x="50" y="170"/>
                      <a:pt x="42" y="165"/>
                    </a:cubicBezTo>
                    <a:cubicBezTo>
                      <a:pt x="36" y="162"/>
                      <a:pt x="33" y="157"/>
                      <a:pt x="33" y="150"/>
                    </a:cubicBezTo>
                    <a:cubicBezTo>
                      <a:pt x="33" y="148"/>
                      <a:pt x="32" y="147"/>
                      <a:pt x="32" y="147"/>
                    </a:cubicBezTo>
                    <a:cubicBezTo>
                      <a:pt x="26" y="144"/>
                      <a:pt x="26" y="144"/>
                      <a:pt x="26" y="144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1" y="192"/>
                      <a:pt x="1" y="192"/>
                      <a:pt x="1" y="192"/>
                    </a:cubicBezTo>
                    <a:cubicBezTo>
                      <a:pt x="6" y="187"/>
                      <a:pt x="16" y="178"/>
                      <a:pt x="31" y="178"/>
                    </a:cubicBezTo>
                    <a:cubicBezTo>
                      <a:pt x="40" y="178"/>
                      <a:pt x="49" y="180"/>
                      <a:pt x="58" y="185"/>
                    </a:cubicBezTo>
                    <a:cubicBezTo>
                      <a:pt x="73" y="193"/>
                      <a:pt x="79" y="211"/>
                      <a:pt x="81" y="224"/>
                    </a:cubicBezTo>
                    <a:cubicBezTo>
                      <a:pt x="86" y="223"/>
                      <a:pt x="91" y="222"/>
                      <a:pt x="97" y="221"/>
                    </a:cubicBezTo>
                    <a:cubicBezTo>
                      <a:pt x="106" y="221"/>
                      <a:pt x="114" y="223"/>
                      <a:pt x="122" y="226"/>
                    </a:cubicBezTo>
                    <a:cubicBezTo>
                      <a:pt x="139" y="235"/>
                      <a:pt x="143" y="253"/>
                      <a:pt x="143" y="266"/>
                    </a:cubicBezTo>
                    <a:cubicBezTo>
                      <a:pt x="182" y="224"/>
                      <a:pt x="182" y="224"/>
                      <a:pt x="182" y="224"/>
                    </a:cubicBezTo>
                    <a:cubicBezTo>
                      <a:pt x="193" y="234"/>
                      <a:pt x="193" y="234"/>
                      <a:pt x="193" y="234"/>
                    </a:cubicBezTo>
                    <a:cubicBezTo>
                      <a:pt x="195" y="236"/>
                      <a:pt x="196" y="239"/>
                      <a:pt x="196" y="244"/>
                    </a:cubicBezTo>
                    <a:cubicBezTo>
                      <a:pt x="195" y="248"/>
                      <a:pt x="196" y="252"/>
                      <a:pt x="199" y="254"/>
                    </a:cubicBezTo>
                    <a:cubicBezTo>
                      <a:pt x="204" y="258"/>
                      <a:pt x="210" y="258"/>
                      <a:pt x="214" y="254"/>
                    </a:cubicBezTo>
                    <a:cubicBezTo>
                      <a:pt x="220" y="247"/>
                      <a:pt x="220" y="247"/>
                      <a:pt x="220" y="247"/>
                    </a:cubicBezTo>
                    <a:cubicBezTo>
                      <a:pt x="224" y="243"/>
                      <a:pt x="224" y="236"/>
                      <a:pt x="219" y="232"/>
                    </a:cubicBezTo>
                    <a:cubicBezTo>
                      <a:pt x="217" y="230"/>
                      <a:pt x="213" y="229"/>
                      <a:pt x="209" y="230"/>
                    </a:cubicBezTo>
                    <a:cubicBezTo>
                      <a:pt x="209" y="230"/>
                      <a:pt x="209" y="230"/>
                      <a:pt x="209" y="230"/>
                    </a:cubicBezTo>
                    <a:cubicBezTo>
                      <a:pt x="203" y="231"/>
                      <a:pt x="200" y="229"/>
                      <a:pt x="199" y="228"/>
                    </a:cubicBezTo>
                    <a:cubicBezTo>
                      <a:pt x="198" y="228"/>
                      <a:pt x="198" y="228"/>
                      <a:pt x="198" y="228"/>
                    </a:cubicBezTo>
                    <a:cubicBezTo>
                      <a:pt x="188" y="218"/>
                      <a:pt x="188" y="218"/>
                      <a:pt x="188" y="218"/>
                    </a:cubicBezTo>
                    <a:cubicBezTo>
                      <a:pt x="235" y="167"/>
                      <a:pt x="235" y="167"/>
                      <a:pt x="235" y="167"/>
                    </a:cubicBezTo>
                    <a:cubicBezTo>
                      <a:pt x="246" y="177"/>
                      <a:pt x="246" y="177"/>
                      <a:pt x="246" y="177"/>
                    </a:cubicBezTo>
                    <a:cubicBezTo>
                      <a:pt x="247" y="178"/>
                      <a:pt x="249" y="182"/>
                      <a:pt x="248" y="187"/>
                    </a:cubicBezTo>
                    <a:cubicBezTo>
                      <a:pt x="247" y="191"/>
                      <a:pt x="249" y="194"/>
                      <a:pt x="251" y="197"/>
                    </a:cubicBezTo>
                    <a:cubicBezTo>
                      <a:pt x="256" y="201"/>
                      <a:pt x="263" y="200"/>
                      <a:pt x="267" y="196"/>
                    </a:cubicBezTo>
                    <a:cubicBezTo>
                      <a:pt x="272" y="190"/>
                      <a:pt x="272" y="190"/>
                      <a:pt x="272" y="190"/>
                    </a:cubicBezTo>
                    <a:cubicBezTo>
                      <a:pt x="276" y="185"/>
                      <a:pt x="276" y="178"/>
                      <a:pt x="272" y="174"/>
                    </a:cubicBezTo>
                    <a:cubicBezTo>
                      <a:pt x="269" y="172"/>
                      <a:pt x="265" y="171"/>
                      <a:pt x="262" y="172"/>
                    </a:cubicBezTo>
                    <a:cubicBezTo>
                      <a:pt x="261" y="172"/>
                      <a:pt x="261" y="172"/>
                      <a:pt x="261" y="172"/>
                    </a:cubicBezTo>
                    <a:cubicBezTo>
                      <a:pt x="256" y="173"/>
                      <a:pt x="252" y="172"/>
                      <a:pt x="251" y="171"/>
                    </a:cubicBezTo>
                    <a:cubicBezTo>
                      <a:pt x="251" y="170"/>
                      <a:pt x="251" y="170"/>
                      <a:pt x="251" y="170"/>
                    </a:cubicBezTo>
                    <a:cubicBezTo>
                      <a:pt x="240" y="161"/>
                      <a:pt x="240" y="161"/>
                      <a:pt x="240" y="161"/>
                    </a:cubicBezTo>
                    <a:cubicBezTo>
                      <a:pt x="287" y="111"/>
                      <a:pt x="287" y="111"/>
                      <a:pt x="287" y="111"/>
                    </a:cubicBezTo>
                    <a:cubicBezTo>
                      <a:pt x="299" y="122"/>
                      <a:pt x="299" y="122"/>
                      <a:pt x="299" y="122"/>
                    </a:cubicBezTo>
                    <a:cubicBezTo>
                      <a:pt x="301" y="124"/>
                      <a:pt x="302" y="127"/>
                      <a:pt x="302" y="132"/>
                    </a:cubicBezTo>
                    <a:cubicBezTo>
                      <a:pt x="301" y="136"/>
                      <a:pt x="302" y="140"/>
                      <a:pt x="305" y="142"/>
                    </a:cubicBezTo>
                    <a:cubicBezTo>
                      <a:pt x="309" y="146"/>
                      <a:pt x="316" y="146"/>
                      <a:pt x="320" y="141"/>
                    </a:cubicBezTo>
                    <a:cubicBezTo>
                      <a:pt x="326" y="135"/>
                      <a:pt x="326" y="135"/>
                      <a:pt x="326" y="135"/>
                    </a:cubicBezTo>
                    <a:cubicBezTo>
                      <a:pt x="330" y="131"/>
                      <a:pt x="329" y="124"/>
                      <a:pt x="325" y="120"/>
                    </a:cubicBezTo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" name="Freeform 493@|5FFC:6803199|FBC:16777215|LFC:0|LBC:16777215">
                <a:extLst>
                  <a:ext uri="{FF2B5EF4-FFF2-40B4-BE49-F238E27FC236}">
                    <a16:creationId xmlns:a16="http://schemas.microsoft.com/office/drawing/2014/main" id="{57B211F8-670A-4CBF-9CDF-C1B1164C1AF2}"/>
                  </a:ext>
                </a:extLst>
              </p:cNvPr>
              <p:cNvSpPr/>
              <p:nvPr/>
            </p:nvSpPr>
            <p:spPr>
              <a:xfrm>
                <a:off x="5527675" y="3109913"/>
                <a:ext cx="557213" cy="898525"/>
              </a:xfrm>
              <a:custGeom>
                <a:avLst/>
                <a:gdLst/>
                <a:ahLst/>
                <a:cxnLst>
                  <a:cxn ang="0">
                    <a:pos x="483247" y="345587"/>
                  </a:cxn>
                  <a:cxn ang="0">
                    <a:pos x="483247" y="365334"/>
                  </a:cxn>
                  <a:cxn ang="0">
                    <a:pos x="483247" y="365334"/>
                  </a:cxn>
                  <a:cxn ang="0">
                    <a:pos x="463522" y="449263"/>
                  </a:cxn>
                  <a:cxn ang="0">
                    <a:pos x="335314" y="454199"/>
                  </a:cxn>
                  <a:cxn ang="0">
                    <a:pos x="305727" y="424578"/>
                  </a:cxn>
                  <a:cxn ang="0">
                    <a:pos x="300796" y="296217"/>
                  </a:cxn>
                  <a:cxn ang="0">
                    <a:pos x="384625" y="271532"/>
                  </a:cxn>
                  <a:cxn ang="0">
                    <a:pos x="404349" y="266595"/>
                  </a:cxn>
                  <a:cxn ang="0">
                    <a:pos x="419143" y="251784"/>
                  </a:cxn>
                  <a:cxn ang="0">
                    <a:pos x="133139" y="0"/>
                  </a:cxn>
                  <a:cxn ang="0">
                    <a:pos x="93691" y="133298"/>
                  </a:cxn>
                  <a:cxn ang="0">
                    <a:pos x="0" y="745480"/>
                  </a:cxn>
                  <a:cxn ang="0">
                    <a:pos x="202175" y="863966"/>
                  </a:cxn>
                  <a:cxn ang="0">
                    <a:pos x="419143" y="626993"/>
                  </a:cxn>
                  <a:cxn ang="0">
                    <a:pos x="557213" y="370271"/>
                  </a:cxn>
                  <a:cxn ang="0">
                    <a:pos x="502971" y="325839"/>
                  </a:cxn>
                  <a:cxn ang="0">
                    <a:pos x="483247" y="345587"/>
                  </a:cxn>
                </a:cxnLst>
                <a:rect l="0" t="0" r="0" b="0"/>
                <a:pathLst>
                  <a:path w="113" h="182">
                    <a:moveTo>
                      <a:pt x="98" y="70"/>
                    </a:moveTo>
                    <a:cubicBezTo>
                      <a:pt x="98" y="70"/>
                      <a:pt x="98" y="72"/>
                      <a:pt x="98" y="74"/>
                    </a:cubicBezTo>
                    <a:cubicBezTo>
                      <a:pt x="98" y="74"/>
                      <a:pt x="98" y="74"/>
                      <a:pt x="98" y="74"/>
                    </a:cubicBezTo>
                    <a:cubicBezTo>
                      <a:pt x="100" y="80"/>
                      <a:pt x="98" y="87"/>
                      <a:pt x="94" y="91"/>
                    </a:cubicBezTo>
                    <a:cubicBezTo>
                      <a:pt x="87" y="98"/>
                      <a:pt x="75" y="99"/>
                      <a:pt x="68" y="92"/>
                    </a:cubicBezTo>
                    <a:cubicBezTo>
                      <a:pt x="62" y="86"/>
                      <a:pt x="62" y="86"/>
                      <a:pt x="62" y="86"/>
                    </a:cubicBezTo>
                    <a:cubicBezTo>
                      <a:pt x="55" y="79"/>
                      <a:pt x="54" y="68"/>
                      <a:pt x="61" y="60"/>
                    </a:cubicBezTo>
                    <a:cubicBezTo>
                      <a:pt x="65" y="56"/>
                      <a:pt x="72" y="54"/>
                      <a:pt x="78" y="55"/>
                    </a:cubicBezTo>
                    <a:cubicBezTo>
                      <a:pt x="80" y="55"/>
                      <a:pt x="81" y="55"/>
                      <a:pt x="82" y="54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5" y="5"/>
                      <a:pt x="22" y="14"/>
                      <a:pt x="19" y="27"/>
                    </a:cubicBezTo>
                    <a:cubicBezTo>
                      <a:pt x="14" y="51"/>
                      <a:pt x="0" y="151"/>
                      <a:pt x="0" y="151"/>
                    </a:cubicBezTo>
                    <a:cubicBezTo>
                      <a:pt x="0" y="151"/>
                      <a:pt x="9" y="182"/>
                      <a:pt x="41" y="175"/>
                    </a:cubicBezTo>
                    <a:cubicBezTo>
                      <a:pt x="72" y="168"/>
                      <a:pt x="80" y="141"/>
                      <a:pt x="85" y="127"/>
                    </a:cubicBezTo>
                    <a:cubicBezTo>
                      <a:pt x="88" y="116"/>
                      <a:pt x="105" y="88"/>
                      <a:pt x="113" y="75"/>
                    </a:cubicBezTo>
                    <a:cubicBezTo>
                      <a:pt x="102" y="66"/>
                      <a:pt x="102" y="66"/>
                      <a:pt x="102" y="66"/>
                    </a:cubicBezTo>
                    <a:cubicBezTo>
                      <a:pt x="98" y="70"/>
                      <a:pt x="98" y="70"/>
                      <a:pt x="98" y="70"/>
                    </a:cubicBezTo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" name="Freeform 497@|5FFC:13421772|FBC:16777215|LFC:0|LBC:16777215">
                <a:extLst>
                  <a:ext uri="{FF2B5EF4-FFF2-40B4-BE49-F238E27FC236}">
                    <a16:creationId xmlns:a16="http://schemas.microsoft.com/office/drawing/2014/main" id="{ECBBF0B4-5B07-4559-A7D7-EE089AF60A18}"/>
                  </a:ext>
                </a:extLst>
              </p:cNvPr>
              <p:cNvSpPr/>
              <p:nvPr/>
            </p:nvSpPr>
            <p:spPr>
              <a:xfrm>
                <a:off x="7440613" y="2644776"/>
                <a:ext cx="1144588" cy="1812926"/>
              </a:xfrm>
              <a:custGeom>
                <a:avLst/>
                <a:gdLst/>
                <a:ahLst/>
                <a:cxnLst>
                  <a:cxn ang="0">
                    <a:pos x="0" y="227013"/>
                  </a:cxn>
                  <a:cxn ang="0">
                    <a:pos x="503238" y="1812926"/>
                  </a:cxn>
                  <a:cxn ang="0">
                    <a:pos x="1144588" y="1684338"/>
                  </a:cxn>
                  <a:cxn ang="0">
                    <a:pos x="665163" y="0"/>
                  </a:cxn>
                  <a:cxn ang="0">
                    <a:pos x="0" y="227013"/>
                  </a:cxn>
                </a:cxnLst>
                <a:rect l="0" t="0" r="0" b="0"/>
                <a:pathLst>
                  <a:path w="721" h="1142">
                    <a:moveTo>
                      <a:pt x="0" y="143"/>
                    </a:moveTo>
                    <a:lnTo>
                      <a:pt x="317" y="1142"/>
                    </a:lnTo>
                    <a:lnTo>
                      <a:pt x="721" y="1061"/>
                    </a:lnTo>
                    <a:lnTo>
                      <a:pt x="419" y="0"/>
                    </a:lnTo>
                    <a:lnTo>
                      <a:pt x="0" y="143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" name="Freeform 498@|5FFC:7209|FBC:16777215|LFC:0|LBC:16777215">
                <a:extLst>
                  <a:ext uri="{FF2B5EF4-FFF2-40B4-BE49-F238E27FC236}">
                    <a16:creationId xmlns:a16="http://schemas.microsoft.com/office/drawing/2014/main" id="{812FC09F-E508-4E35-9FB8-AD09842AD70B}"/>
                  </a:ext>
                </a:extLst>
              </p:cNvPr>
              <p:cNvSpPr/>
              <p:nvPr/>
            </p:nvSpPr>
            <p:spPr>
              <a:xfrm>
                <a:off x="7850188" y="2097088"/>
                <a:ext cx="1074738" cy="2786063"/>
              </a:xfrm>
              <a:custGeom>
                <a:avLst/>
                <a:gdLst/>
                <a:ahLst/>
                <a:cxnLst>
                  <a:cxn ang="0">
                    <a:pos x="1074738" y="0"/>
                  </a:cxn>
                  <a:cxn ang="0">
                    <a:pos x="0" y="582613"/>
                  </a:cxn>
                  <a:cxn ang="0">
                    <a:pos x="798513" y="2786063"/>
                  </a:cxn>
                  <a:cxn ang="0">
                    <a:pos x="1074738" y="2632075"/>
                  </a:cxn>
                  <a:cxn ang="0">
                    <a:pos x="1074738" y="0"/>
                  </a:cxn>
                </a:cxnLst>
                <a:rect l="0" t="0" r="0" b="0"/>
                <a:pathLst>
                  <a:path w="677" h="1755">
                    <a:moveTo>
                      <a:pt x="677" y="0"/>
                    </a:moveTo>
                    <a:lnTo>
                      <a:pt x="0" y="367"/>
                    </a:lnTo>
                    <a:lnTo>
                      <a:pt x="503" y="1755"/>
                    </a:lnTo>
                    <a:lnTo>
                      <a:pt x="677" y="1658"/>
                    </a:lnTo>
                    <a:lnTo>
                      <a:pt x="677" y="0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" name="Freeform 499@|5FFC:0|FBC:16777215|LFC:0|LBC:16777215">
                <a:extLst>
                  <a:ext uri="{FF2B5EF4-FFF2-40B4-BE49-F238E27FC236}">
                    <a16:creationId xmlns:a16="http://schemas.microsoft.com/office/drawing/2014/main" id="{873CB7A2-1A42-44EA-B1BD-D5CF54A9B098}"/>
                  </a:ext>
                </a:extLst>
              </p:cNvPr>
              <p:cNvSpPr/>
              <p:nvPr/>
            </p:nvSpPr>
            <p:spPr>
              <a:xfrm>
                <a:off x="3519488" y="4106864"/>
                <a:ext cx="498475" cy="666750"/>
              </a:xfrm>
              <a:custGeom>
                <a:avLst/>
                <a:gdLst/>
                <a:ahLst/>
                <a:cxnLst>
                  <a:cxn ang="0">
                    <a:pos x="103643" y="607483"/>
                  </a:cxn>
                  <a:cxn ang="0">
                    <a:pos x="498475" y="74083"/>
                  </a:cxn>
                  <a:cxn ang="0">
                    <a:pos x="261576" y="0"/>
                  </a:cxn>
                  <a:cxn ang="0">
                    <a:pos x="103643" y="607483"/>
                  </a:cxn>
                </a:cxnLst>
                <a:rect l="0" t="0" r="0" b="0"/>
                <a:pathLst>
                  <a:path w="101" h="135">
                    <a:moveTo>
                      <a:pt x="21" y="123"/>
                    </a:moveTo>
                    <a:cubicBezTo>
                      <a:pt x="42" y="135"/>
                      <a:pt x="101" y="15"/>
                      <a:pt x="101" y="15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0" y="112"/>
                      <a:pt x="21" y="123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" name="Freeform 500@|5FFC:13421772|FBC:16777215|LFC:0|LBC:16777215">
                <a:extLst>
                  <a:ext uri="{FF2B5EF4-FFF2-40B4-BE49-F238E27FC236}">
                    <a16:creationId xmlns:a16="http://schemas.microsoft.com/office/drawing/2014/main" id="{4006A094-D7E2-47F5-AF86-CF92B3AE1BF9}"/>
                  </a:ext>
                </a:extLst>
              </p:cNvPr>
              <p:cNvSpPr/>
              <p:nvPr/>
            </p:nvSpPr>
            <p:spPr>
              <a:xfrm>
                <a:off x="3702050" y="2497138"/>
                <a:ext cx="1179513" cy="1920876"/>
              </a:xfrm>
              <a:custGeom>
                <a:avLst/>
                <a:gdLst/>
                <a:ahLst/>
                <a:cxnLst>
                  <a:cxn ang="0">
                    <a:pos x="1179513" y="246063"/>
                  </a:cxn>
                  <a:cxn ang="0">
                    <a:pos x="592138" y="1920876"/>
                  </a:cxn>
                  <a:cxn ang="0">
                    <a:pos x="0" y="1670051"/>
                  </a:cxn>
                  <a:cxn ang="0">
                    <a:pos x="522288" y="0"/>
                  </a:cxn>
                  <a:cxn ang="0">
                    <a:pos x="1179513" y="246063"/>
                  </a:cxn>
                </a:cxnLst>
                <a:rect l="0" t="0" r="0" b="0"/>
                <a:pathLst>
                  <a:path w="743" h="1210">
                    <a:moveTo>
                      <a:pt x="743" y="155"/>
                    </a:moveTo>
                    <a:lnTo>
                      <a:pt x="373" y="1210"/>
                    </a:lnTo>
                    <a:lnTo>
                      <a:pt x="0" y="1052"/>
                    </a:lnTo>
                    <a:lnTo>
                      <a:pt x="329" y="0"/>
                    </a:lnTo>
                    <a:lnTo>
                      <a:pt x="743" y="155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" name="Freeform 501@|5FFC:2892800|FBC:16777215|LFC:0|LBC:16777215">
                <a:extLst>
                  <a:ext uri="{FF2B5EF4-FFF2-40B4-BE49-F238E27FC236}">
                    <a16:creationId xmlns:a16="http://schemas.microsoft.com/office/drawing/2014/main" id="{06275F43-C533-40D0-8797-0D045D7513B4}"/>
                  </a:ext>
                </a:extLst>
              </p:cNvPr>
              <p:cNvSpPr/>
              <p:nvPr/>
            </p:nvSpPr>
            <p:spPr>
              <a:xfrm>
                <a:off x="3282950" y="2017713"/>
                <a:ext cx="1193800" cy="26971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533650"/>
                  </a:cxn>
                  <a:cxn ang="0">
                    <a:pos x="339725" y="2697163"/>
                  </a:cxn>
                  <a:cxn ang="0">
                    <a:pos x="1193800" y="519113"/>
                  </a:cxn>
                  <a:cxn ang="0">
                    <a:pos x="0" y="0"/>
                  </a:cxn>
                </a:cxnLst>
                <a:rect l="0" t="0" r="0" b="0"/>
                <a:pathLst>
                  <a:path w="752" h="1699">
                    <a:moveTo>
                      <a:pt x="0" y="0"/>
                    </a:moveTo>
                    <a:lnTo>
                      <a:pt x="0" y="1596"/>
                    </a:lnTo>
                    <a:lnTo>
                      <a:pt x="214" y="1699"/>
                    </a:lnTo>
                    <a:lnTo>
                      <a:pt x="752" y="32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" name="Freeform 502@|5FFC:6803199|FBC:16777215|LFC:0|LBC:16777215">
                <a:extLst>
                  <a:ext uri="{FF2B5EF4-FFF2-40B4-BE49-F238E27FC236}">
                    <a16:creationId xmlns:a16="http://schemas.microsoft.com/office/drawing/2014/main" id="{F02E4FDF-549D-44AE-BEAD-333EBBA8D5E6}"/>
                  </a:ext>
                </a:extLst>
              </p:cNvPr>
              <p:cNvSpPr>
                <a:spLocks noEditPoints="1"/>
              </p:cNvSpPr>
              <p:nvPr/>
            </p:nvSpPr>
            <p:spPr>
              <a:xfrm>
                <a:off x="5724525" y="3500438"/>
                <a:ext cx="290513" cy="473075"/>
              </a:xfrm>
              <a:custGeom>
                <a:avLst/>
                <a:gdLst/>
                <a:ahLst/>
                <a:cxnLst>
                  <a:cxn ang="0">
                    <a:pos x="4924" y="473075"/>
                  </a:cxn>
                  <a:cxn ang="0">
                    <a:pos x="0" y="473075"/>
                  </a:cxn>
                  <a:cxn ang="0">
                    <a:pos x="4924" y="473075"/>
                  </a:cxn>
                  <a:cxn ang="0">
                    <a:pos x="290513" y="0"/>
                  </a:cxn>
                  <a:cxn ang="0">
                    <a:pos x="265893" y="59134"/>
                  </a:cxn>
                  <a:cxn ang="0">
                    <a:pos x="201882" y="88702"/>
                  </a:cxn>
                  <a:cxn ang="0">
                    <a:pos x="142795" y="68990"/>
                  </a:cxn>
                  <a:cxn ang="0">
                    <a:pos x="142795" y="68990"/>
                  </a:cxn>
                  <a:cxn ang="0">
                    <a:pos x="201882" y="88702"/>
                  </a:cxn>
                  <a:cxn ang="0">
                    <a:pos x="265893" y="59134"/>
                  </a:cxn>
                  <a:cxn ang="0">
                    <a:pos x="290513" y="0"/>
                  </a:cxn>
                </a:cxnLst>
                <a:rect l="0" t="0" r="0" b="0"/>
                <a:pathLst>
                  <a:path w="59" h="96">
                    <a:moveTo>
                      <a:pt x="1" y="96"/>
                    </a:moveTo>
                    <a:cubicBezTo>
                      <a:pt x="1" y="96"/>
                      <a:pt x="1" y="96"/>
                      <a:pt x="0" y="96"/>
                    </a:cubicBezTo>
                    <a:cubicBezTo>
                      <a:pt x="1" y="96"/>
                      <a:pt x="1" y="96"/>
                      <a:pt x="1" y="96"/>
                    </a:cubicBezTo>
                    <a:moveTo>
                      <a:pt x="59" y="0"/>
                    </a:moveTo>
                    <a:cubicBezTo>
                      <a:pt x="59" y="4"/>
                      <a:pt x="57" y="9"/>
                      <a:pt x="54" y="12"/>
                    </a:cubicBezTo>
                    <a:cubicBezTo>
                      <a:pt x="50" y="16"/>
                      <a:pt x="45" y="18"/>
                      <a:pt x="41" y="18"/>
                    </a:cubicBezTo>
                    <a:cubicBezTo>
                      <a:pt x="37" y="18"/>
                      <a:pt x="32" y="16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2" y="16"/>
                      <a:pt x="36" y="18"/>
                      <a:pt x="41" y="18"/>
                    </a:cubicBezTo>
                    <a:cubicBezTo>
                      <a:pt x="45" y="18"/>
                      <a:pt x="50" y="16"/>
                      <a:pt x="54" y="12"/>
                    </a:cubicBezTo>
                    <a:cubicBezTo>
                      <a:pt x="57" y="9"/>
                      <a:pt x="59" y="4"/>
                      <a:pt x="59" y="0"/>
                    </a:cubicBezTo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" name="Freeform 503@|5FFC:2795263|FBC:16777215|LFC:0|LBC:16777215">
                <a:extLst>
                  <a:ext uri="{FF2B5EF4-FFF2-40B4-BE49-F238E27FC236}">
                    <a16:creationId xmlns:a16="http://schemas.microsoft.com/office/drawing/2014/main" id="{180803D3-226A-43CF-8A76-912C7A4BA50E}"/>
                  </a:ext>
                </a:extLst>
              </p:cNvPr>
              <p:cNvSpPr/>
              <p:nvPr/>
            </p:nvSpPr>
            <p:spPr>
              <a:xfrm>
                <a:off x="5710238" y="3435351"/>
                <a:ext cx="374650" cy="538163"/>
              </a:xfrm>
              <a:custGeom>
                <a:avLst/>
                <a:gdLst/>
                <a:ahLst/>
                <a:cxnLst>
                  <a:cxn ang="0">
                    <a:pos x="320424" y="0"/>
                  </a:cxn>
                  <a:cxn ang="0">
                    <a:pos x="300706" y="19749"/>
                  </a:cxn>
                  <a:cxn ang="0">
                    <a:pos x="300706" y="29624"/>
                  </a:cxn>
                  <a:cxn ang="0">
                    <a:pos x="300706" y="39498"/>
                  </a:cxn>
                  <a:cxn ang="0">
                    <a:pos x="300706" y="39498"/>
                  </a:cxn>
                  <a:cxn ang="0">
                    <a:pos x="305636" y="64185"/>
                  </a:cxn>
                  <a:cxn ang="0">
                    <a:pos x="280988" y="123432"/>
                  </a:cxn>
                  <a:cxn ang="0">
                    <a:pos x="216903" y="153056"/>
                  </a:cxn>
                  <a:cxn ang="0">
                    <a:pos x="157747" y="133306"/>
                  </a:cxn>
                  <a:cxn ang="0">
                    <a:pos x="0" y="538163"/>
                  </a:cxn>
                  <a:cxn ang="0">
                    <a:pos x="14789" y="538163"/>
                  </a:cxn>
                  <a:cxn ang="0">
                    <a:pos x="19718" y="538163"/>
                  </a:cxn>
                  <a:cxn ang="0">
                    <a:pos x="19718" y="538163"/>
                  </a:cxn>
                  <a:cxn ang="0">
                    <a:pos x="236621" y="301174"/>
                  </a:cxn>
                  <a:cxn ang="0">
                    <a:pos x="374650" y="44435"/>
                  </a:cxn>
                  <a:cxn ang="0">
                    <a:pos x="320424" y="0"/>
                  </a:cxn>
                </a:cxnLst>
                <a:rect l="0" t="0" r="0" b="0"/>
                <a:pathLst>
                  <a:path w="76" h="109">
                    <a:moveTo>
                      <a:pt x="65" y="0"/>
                    </a:move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5"/>
                      <a:pt x="61" y="6"/>
                    </a:cubicBezTo>
                    <a:cubicBezTo>
                      <a:pt x="61" y="7"/>
                      <a:pt x="61" y="7"/>
                      <a:pt x="61" y="8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10"/>
                      <a:pt x="62" y="11"/>
                      <a:pt x="62" y="13"/>
                    </a:cubicBezTo>
                    <a:cubicBezTo>
                      <a:pt x="62" y="17"/>
                      <a:pt x="60" y="22"/>
                      <a:pt x="57" y="25"/>
                    </a:cubicBezTo>
                    <a:cubicBezTo>
                      <a:pt x="53" y="29"/>
                      <a:pt x="48" y="31"/>
                      <a:pt x="44" y="31"/>
                    </a:cubicBezTo>
                    <a:cubicBezTo>
                      <a:pt x="39" y="31"/>
                      <a:pt x="35" y="29"/>
                      <a:pt x="32" y="27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1" y="109"/>
                      <a:pt x="2" y="109"/>
                      <a:pt x="3" y="109"/>
                    </a:cubicBezTo>
                    <a:cubicBezTo>
                      <a:pt x="4" y="109"/>
                      <a:pt x="4" y="109"/>
                      <a:pt x="4" y="109"/>
                    </a:cubicBezTo>
                    <a:cubicBezTo>
                      <a:pt x="4" y="109"/>
                      <a:pt x="4" y="109"/>
                      <a:pt x="4" y="109"/>
                    </a:cubicBezTo>
                    <a:cubicBezTo>
                      <a:pt x="35" y="102"/>
                      <a:pt x="43" y="75"/>
                      <a:pt x="48" y="61"/>
                    </a:cubicBezTo>
                    <a:cubicBezTo>
                      <a:pt x="51" y="50"/>
                      <a:pt x="68" y="22"/>
                      <a:pt x="76" y="9"/>
                    </a:cubicBezTo>
                    <a:cubicBezTo>
                      <a:pt x="65" y="0"/>
                      <a:pt x="65" y="0"/>
                      <a:pt x="65" y="0"/>
                    </a:cubicBezTo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21" name="组合 55">
                <a:extLst>
                  <a:ext uri="{FF2B5EF4-FFF2-40B4-BE49-F238E27FC236}">
                    <a16:creationId xmlns:a16="http://schemas.microsoft.com/office/drawing/2014/main" id="{1178AF54-FB53-4EDE-AE8A-5F9265840FC0}"/>
                  </a:ext>
                </a:extLst>
              </p:cNvPr>
              <p:cNvGrpSpPr/>
              <p:nvPr/>
            </p:nvGrpSpPr>
            <p:grpSpPr>
              <a:xfrm>
                <a:off x="6838951" y="2995613"/>
                <a:ext cx="1016000" cy="1527175"/>
                <a:chOff x="6838951" y="2995613"/>
                <a:chExt cx="1016000" cy="1527175"/>
              </a:xfrm>
              <a:grpFill/>
            </p:grpSpPr>
            <p:sp>
              <p:nvSpPr>
                <p:cNvPr id="62" name="Freeform 495@|5FFC:3773426|FBC:16777215|LFC:0|LBC:16777215">
                  <a:extLst>
                    <a:ext uri="{FF2B5EF4-FFF2-40B4-BE49-F238E27FC236}">
                      <a16:creationId xmlns:a16="http://schemas.microsoft.com/office/drawing/2014/main" id="{0EEAA0F9-843B-4534-91F6-A369F3808EC9}"/>
                    </a:ext>
                  </a:extLst>
                </p:cNvPr>
                <p:cNvSpPr/>
                <p:nvPr/>
              </p:nvSpPr>
              <p:spPr>
                <a:xfrm>
                  <a:off x="6838951" y="2995613"/>
                  <a:ext cx="1016000" cy="1527175"/>
                </a:xfrm>
                <a:custGeom>
                  <a:avLst/>
                  <a:gdLst/>
                  <a:ahLst/>
                  <a:cxnLst>
                    <a:cxn ang="0">
                      <a:pos x="572117" y="0"/>
                    </a:cxn>
                    <a:cxn ang="0">
                      <a:pos x="394563" y="271827"/>
                    </a:cxn>
                    <a:cxn ang="0">
                      <a:pos x="414291" y="281712"/>
                    </a:cxn>
                    <a:cxn ang="0">
                      <a:pos x="434019" y="281712"/>
                    </a:cxn>
                    <a:cxn ang="0">
                      <a:pos x="434019" y="281712"/>
                    </a:cxn>
                    <a:cxn ang="0">
                      <a:pos x="517864" y="291597"/>
                    </a:cxn>
                    <a:cxn ang="0">
                      <a:pos x="542524" y="420097"/>
                    </a:cxn>
                    <a:cxn ang="0">
                      <a:pos x="517864" y="449751"/>
                    </a:cxn>
                    <a:cxn ang="0">
                      <a:pos x="389631" y="474462"/>
                    </a:cxn>
                    <a:cxn ang="0">
                      <a:pos x="355107" y="395385"/>
                    </a:cxn>
                    <a:cxn ang="0">
                      <a:pos x="350175" y="375616"/>
                    </a:cxn>
                    <a:cxn ang="0">
                      <a:pos x="335379" y="365731"/>
                    </a:cxn>
                    <a:cxn ang="0">
                      <a:pos x="0" y="884674"/>
                    </a:cxn>
                    <a:cxn ang="0">
                      <a:pos x="596777" y="1492579"/>
                    </a:cxn>
                    <a:cxn ang="0">
                      <a:pos x="794058" y="1433271"/>
                    </a:cxn>
                    <a:cxn ang="0">
                      <a:pos x="1016000" y="1329482"/>
                    </a:cxn>
                    <a:cxn ang="0">
                      <a:pos x="572117" y="0"/>
                    </a:cxn>
                  </a:cxnLst>
                  <a:rect l="0" t="0" r="0" b="0"/>
                  <a:pathLst>
                    <a:path w="206" h="309">
                      <a:moveTo>
                        <a:pt x="116" y="0"/>
                      </a:moveTo>
                      <a:cubicBezTo>
                        <a:pt x="80" y="55"/>
                        <a:pt x="80" y="55"/>
                        <a:pt x="80" y="55"/>
                      </a:cubicBezTo>
                      <a:cubicBezTo>
                        <a:pt x="84" y="57"/>
                        <a:pt x="84" y="57"/>
                        <a:pt x="84" y="57"/>
                      </a:cubicBezTo>
                      <a:cubicBezTo>
                        <a:pt x="84" y="58"/>
                        <a:pt x="86" y="58"/>
                        <a:pt x="88" y="57"/>
                      </a:cubicBezTo>
                      <a:cubicBezTo>
                        <a:pt x="88" y="57"/>
                        <a:pt x="88" y="57"/>
                        <a:pt x="88" y="57"/>
                      </a:cubicBezTo>
                      <a:cubicBezTo>
                        <a:pt x="94" y="55"/>
                        <a:pt x="101" y="56"/>
                        <a:pt x="105" y="59"/>
                      </a:cubicBezTo>
                      <a:cubicBezTo>
                        <a:pt x="114" y="65"/>
                        <a:pt x="116" y="76"/>
                        <a:pt x="110" y="85"/>
                      </a:cubicBezTo>
                      <a:cubicBezTo>
                        <a:pt x="105" y="91"/>
                        <a:pt x="105" y="91"/>
                        <a:pt x="105" y="91"/>
                      </a:cubicBezTo>
                      <a:cubicBezTo>
                        <a:pt x="99" y="100"/>
                        <a:pt x="88" y="102"/>
                        <a:pt x="79" y="96"/>
                      </a:cubicBezTo>
                      <a:cubicBezTo>
                        <a:pt x="74" y="92"/>
                        <a:pt x="72" y="86"/>
                        <a:pt x="72" y="80"/>
                      </a:cubicBezTo>
                      <a:cubicBezTo>
                        <a:pt x="72" y="78"/>
                        <a:pt x="71" y="77"/>
                        <a:pt x="71" y="76"/>
                      </a:cubicBezTo>
                      <a:cubicBezTo>
                        <a:pt x="68" y="74"/>
                        <a:pt x="68" y="74"/>
                        <a:pt x="68" y="74"/>
                      </a:cubicBezTo>
                      <a:cubicBezTo>
                        <a:pt x="0" y="179"/>
                        <a:pt x="0" y="179"/>
                        <a:pt x="0" y="179"/>
                      </a:cubicBezTo>
                      <a:cubicBezTo>
                        <a:pt x="48" y="229"/>
                        <a:pt x="121" y="302"/>
                        <a:pt x="121" y="302"/>
                      </a:cubicBezTo>
                      <a:cubicBezTo>
                        <a:pt x="121" y="302"/>
                        <a:pt x="140" y="309"/>
                        <a:pt x="161" y="290"/>
                      </a:cubicBezTo>
                      <a:cubicBezTo>
                        <a:pt x="182" y="271"/>
                        <a:pt x="206" y="269"/>
                        <a:pt x="206" y="269"/>
                      </a:cubicBezTo>
                      <a:cubicBezTo>
                        <a:pt x="116" y="0"/>
                        <a:pt x="116" y="0"/>
                        <a:pt x="116" y="0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3" name="Freeform 506@|5FFC:2587373|FBC:16777215|LFC:0|LBC:16777215">
                  <a:extLst>
                    <a:ext uri="{FF2B5EF4-FFF2-40B4-BE49-F238E27FC236}">
                      <a16:creationId xmlns:a16="http://schemas.microsoft.com/office/drawing/2014/main" id="{ECE75D64-8733-4AE7-B85E-F7B53E526F1E}"/>
                    </a:ext>
                  </a:extLst>
                </p:cNvPr>
                <p:cNvSpPr/>
                <p:nvPr/>
              </p:nvSpPr>
              <p:spPr>
                <a:xfrm>
                  <a:off x="6838951" y="3538538"/>
                  <a:ext cx="809625" cy="954088"/>
                </a:xfrm>
                <a:custGeom>
                  <a:avLst/>
                  <a:gdLst/>
                  <a:ahLst/>
                  <a:cxnLst>
                    <a:cxn ang="0">
                      <a:pos x="217216" y="0"/>
                    </a:cxn>
                    <a:cxn ang="0">
                      <a:pos x="0" y="341099"/>
                    </a:cxn>
                    <a:cxn ang="0">
                      <a:pos x="597345" y="949145"/>
                    </a:cxn>
                    <a:cxn ang="0">
                      <a:pos x="636839" y="954088"/>
                    </a:cxn>
                    <a:cxn ang="0">
                      <a:pos x="794815" y="889823"/>
                    </a:cxn>
                    <a:cxn ang="0">
                      <a:pos x="794815" y="884880"/>
                    </a:cxn>
                    <a:cxn ang="0">
                      <a:pos x="809625" y="874993"/>
                    </a:cxn>
                    <a:cxn ang="0">
                      <a:pos x="217216" y="0"/>
                    </a:cxn>
                  </a:cxnLst>
                  <a:rect l="0" t="0" r="0" b="0"/>
                  <a:pathLst>
                    <a:path w="164" h="193">
                      <a:moveTo>
                        <a:pt x="44" y="0"/>
                      </a:move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48" y="119"/>
                        <a:pt x="121" y="192"/>
                        <a:pt x="121" y="192"/>
                      </a:cubicBezTo>
                      <a:cubicBezTo>
                        <a:pt x="121" y="192"/>
                        <a:pt x="124" y="193"/>
                        <a:pt x="129" y="193"/>
                      </a:cubicBezTo>
                      <a:cubicBezTo>
                        <a:pt x="137" y="193"/>
                        <a:pt x="149" y="191"/>
                        <a:pt x="161" y="180"/>
                      </a:cubicBezTo>
                      <a:cubicBezTo>
                        <a:pt x="161" y="180"/>
                        <a:pt x="161" y="180"/>
                        <a:pt x="161" y="179"/>
                      </a:cubicBezTo>
                      <a:cubicBezTo>
                        <a:pt x="162" y="179"/>
                        <a:pt x="163" y="178"/>
                        <a:pt x="164" y="177"/>
                      </a:cubicBezTo>
                      <a:cubicBezTo>
                        <a:pt x="44" y="0"/>
                        <a:pt x="44" y="0"/>
                        <a:pt x="44" y="0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22" name="Freeform 509@|5FFC:3379442|FBC:16777215|LFC:0|LBC:16777215">
                <a:extLst>
                  <a:ext uri="{FF2B5EF4-FFF2-40B4-BE49-F238E27FC236}">
                    <a16:creationId xmlns:a16="http://schemas.microsoft.com/office/drawing/2014/main" id="{F3BC5100-A82C-4896-A5E0-F3D8462F3127}"/>
                  </a:ext>
                </a:extLst>
              </p:cNvPr>
              <p:cNvSpPr/>
              <p:nvPr/>
            </p:nvSpPr>
            <p:spPr>
              <a:xfrm>
                <a:off x="6356351" y="3138488"/>
                <a:ext cx="665163" cy="701675"/>
              </a:xfrm>
              <a:custGeom>
                <a:avLst/>
                <a:gdLst/>
                <a:ahLst/>
                <a:cxnLst>
                  <a:cxn ang="0">
                    <a:pos x="83761" y="0"/>
                  </a:cxn>
                  <a:cxn ang="0">
                    <a:pos x="49271" y="123534"/>
                  </a:cxn>
                  <a:cxn ang="0">
                    <a:pos x="88688" y="143300"/>
                  </a:cxn>
                  <a:cxn ang="0">
                    <a:pos x="93616" y="143300"/>
                  </a:cxn>
                  <a:cxn ang="0">
                    <a:pos x="108397" y="138358"/>
                  </a:cxn>
                  <a:cxn ang="0">
                    <a:pos x="108397" y="133417"/>
                  </a:cxn>
                  <a:cxn ang="0">
                    <a:pos x="157668" y="118593"/>
                  </a:cxn>
                  <a:cxn ang="0">
                    <a:pos x="197085" y="128476"/>
                  </a:cxn>
                  <a:cxn ang="0">
                    <a:pos x="251284" y="212479"/>
                  </a:cxn>
                  <a:cxn ang="0">
                    <a:pos x="241430" y="247069"/>
                  </a:cxn>
                  <a:cxn ang="0">
                    <a:pos x="226648" y="281658"/>
                  </a:cxn>
                  <a:cxn ang="0">
                    <a:pos x="142887" y="340955"/>
                  </a:cxn>
                  <a:cxn ang="0">
                    <a:pos x="108397" y="331072"/>
                  </a:cxn>
                  <a:cxn ang="0">
                    <a:pos x="54198" y="261893"/>
                  </a:cxn>
                  <a:cxn ang="0">
                    <a:pos x="44344" y="247069"/>
                  </a:cxn>
                  <a:cxn ang="0">
                    <a:pos x="19709" y="232245"/>
                  </a:cxn>
                  <a:cxn ang="0">
                    <a:pos x="0" y="291541"/>
                  </a:cxn>
                  <a:cxn ang="0">
                    <a:pos x="305482" y="543551"/>
                  </a:cxn>
                  <a:cxn ang="0">
                    <a:pos x="448369" y="701675"/>
                  </a:cxn>
                  <a:cxn ang="0">
                    <a:pos x="448369" y="701675"/>
                  </a:cxn>
                  <a:cxn ang="0">
                    <a:pos x="665163" y="370603"/>
                  </a:cxn>
                  <a:cxn ang="0">
                    <a:pos x="83761" y="0"/>
                  </a:cxn>
                </a:cxnLst>
                <a:rect l="0" t="0" r="0" b="0"/>
                <a:pathLst>
                  <a:path w="135" h="142">
                    <a:moveTo>
                      <a:pt x="17" y="0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9" y="29"/>
                    </a:cubicBezTo>
                    <a:cubicBezTo>
                      <a:pt x="19" y="29"/>
                      <a:pt x="20" y="29"/>
                      <a:pt x="22" y="28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5" y="25"/>
                      <a:pt x="29" y="24"/>
                      <a:pt x="32" y="24"/>
                    </a:cubicBezTo>
                    <a:cubicBezTo>
                      <a:pt x="35" y="24"/>
                      <a:pt x="37" y="25"/>
                      <a:pt x="40" y="26"/>
                    </a:cubicBezTo>
                    <a:cubicBezTo>
                      <a:pt x="47" y="29"/>
                      <a:pt x="51" y="35"/>
                      <a:pt x="51" y="43"/>
                    </a:cubicBezTo>
                    <a:cubicBezTo>
                      <a:pt x="51" y="45"/>
                      <a:pt x="50" y="47"/>
                      <a:pt x="49" y="50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3" y="64"/>
                      <a:pt x="36" y="69"/>
                      <a:pt x="29" y="69"/>
                    </a:cubicBezTo>
                    <a:cubicBezTo>
                      <a:pt x="27" y="69"/>
                      <a:pt x="24" y="68"/>
                      <a:pt x="22" y="67"/>
                    </a:cubicBezTo>
                    <a:cubicBezTo>
                      <a:pt x="16" y="65"/>
                      <a:pt x="12" y="60"/>
                      <a:pt x="11" y="53"/>
                    </a:cubicBezTo>
                    <a:cubicBezTo>
                      <a:pt x="11" y="52"/>
                      <a:pt x="10" y="50"/>
                      <a:pt x="9" y="50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2" y="67"/>
                      <a:pt x="43" y="87"/>
                      <a:pt x="62" y="110"/>
                    </a:cubicBezTo>
                    <a:cubicBezTo>
                      <a:pt x="67" y="117"/>
                      <a:pt x="78" y="128"/>
                      <a:pt x="91" y="142"/>
                    </a:cubicBezTo>
                    <a:cubicBezTo>
                      <a:pt x="91" y="142"/>
                      <a:pt x="91" y="142"/>
                      <a:pt x="91" y="142"/>
                    </a:cubicBezTo>
                    <a:cubicBezTo>
                      <a:pt x="135" y="75"/>
                      <a:pt x="135" y="75"/>
                      <a:pt x="135" y="75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23" name="组合 57">
                <a:extLst>
                  <a:ext uri="{FF2B5EF4-FFF2-40B4-BE49-F238E27FC236}">
                    <a16:creationId xmlns:a16="http://schemas.microsoft.com/office/drawing/2014/main" id="{5B4481CB-42A3-4E69-845B-F4C1B662DB04}"/>
                  </a:ext>
                </a:extLst>
              </p:cNvPr>
              <p:cNvGrpSpPr/>
              <p:nvPr/>
            </p:nvGrpSpPr>
            <p:grpSpPr>
              <a:xfrm>
                <a:off x="5699125" y="4176714"/>
                <a:ext cx="1598613" cy="1200150"/>
                <a:chOff x="5699125" y="4176714"/>
                <a:chExt cx="1598613" cy="1200150"/>
              </a:xfrm>
              <a:grpFill/>
            </p:grpSpPr>
            <p:sp>
              <p:nvSpPr>
                <p:cNvPr id="57" name="Freeform 484@|5FFC:1184966|FBC:16777215|LFC:0|LBC:16777215">
                  <a:extLst>
                    <a:ext uri="{FF2B5EF4-FFF2-40B4-BE49-F238E27FC236}">
                      <a16:creationId xmlns:a16="http://schemas.microsoft.com/office/drawing/2014/main" id="{AC146819-A9DD-4FA6-805E-CF11A2832CC6}"/>
                    </a:ext>
                  </a:extLst>
                </p:cNvPr>
                <p:cNvSpPr/>
                <p:nvPr/>
              </p:nvSpPr>
              <p:spPr>
                <a:xfrm>
                  <a:off x="5699125" y="4857751"/>
                  <a:ext cx="474663" cy="519113"/>
                </a:xfrm>
                <a:custGeom>
                  <a:avLst/>
                  <a:gdLst/>
                  <a:ahLst/>
                  <a:cxnLst>
                    <a:cxn ang="0">
                      <a:pos x="341164" y="266972"/>
                    </a:cxn>
                    <a:cxn ang="0">
                      <a:pos x="326331" y="44495"/>
                    </a:cxn>
                    <a:cxn ang="0">
                      <a:pos x="217554" y="0"/>
                    </a:cxn>
                    <a:cxn ang="0">
                      <a:pos x="0" y="311468"/>
                    </a:cxn>
                    <a:cxn ang="0">
                      <a:pos x="257109" y="464730"/>
                    </a:cxn>
                    <a:cxn ang="0">
                      <a:pos x="464774" y="375739"/>
                    </a:cxn>
                    <a:cxn ang="0">
                      <a:pos x="341164" y="266972"/>
                    </a:cxn>
                  </a:cxnLst>
                  <a:rect l="0" t="0" r="0" b="0"/>
                  <a:pathLst>
                    <a:path w="96" h="105">
                      <a:moveTo>
                        <a:pt x="69" y="54"/>
                      </a:moveTo>
                      <a:cubicBezTo>
                        <a:pt x="69" y="54"/>
                        <a:pt x="81" y="18"/>
                        <a:pt x="66" y="9"/>
                      </a:cubicBezTo>
                      <a:cubicBezTo>
                        <a:pt x="56" y="3"/>
                        <a:pt x="49" y="1"/>
                        <a:pt x="44" y="0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5" y="77"/>
                        <a:pt x="19" y="105"/>
                        <a:pt x="52" y="94"/>
                      </a:cubicBezTo>
                      <a:cubicBezTo>
                        <a:pt x="96" y="80"/>
                        <a:pt x="94" y="76"/>
                        <a:pt x="94" y="76"/>
                      </a:cubicBezTo>
                      <a:cubicBezTo>
                        <a:pt x="69" y="54"/>
                        <a:pt x="69" y="54"/>
                        <a:pt x="69" y="54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8" name="Freeform 486@|5FFC:5521450|FBC:16777215|LFC:0|LBC:16777215">
                  <a:extLst>
                    <a:ext uri="{FF2B5EF4-FFF2-40B4-BE49-F238E27FC236}">
                      <a16:creationId xmlns:a16="http://schemas.microsoft.com/office/drawing/2014/main" id="{D9E4F396-7CBC-4181-98A9-3F8F2439C6E5}"/>
                    </a:ext>
                  </a:extLst>
                </p:cNvPr>
                <p:cNvSpPr/>
                <p:nvPr/>
              </p:nvSpPr>
              <p:spPr>
                <a:xfrm>
                  <a:off x="5965825" y="4740276"/>
                  <a:ext cx="592138" cy="596900"/>
                </a:xfrm>
                <a:custGeom>
                  <a:avLst/>
                  <a:gdLst/>
                  <a:ahLst/>
                  <a:cxnLst>
                    <a:cxn ang="0">
                      <a:pos x="0" y="83862"/>
                    </a:cxn>
                    <a:cxn ang="0">
                      <a:pos x="83886" y="118393"/>
                    </a:cxn>
                    <a:cxn ang="0">
                      <a:pos x="128297" y="369979"/>
                    </a:cxn>
                    <a:cxn ang="0">
                      <a:pos x="241790" y="463707"/>
                    </a:cxn>
                    <a:cxn ang="0">
                      <a:pos x="246724" y="478507"/>
                    </a:cxn>
                    <a:cxn ang="0">
                      <a:pos x="241790" y="517971"/>
                    </a:cxn>
                    <a:cxn ang="0">
                      <a:pos x="350348" y="567302"/>
                    </a:cxn>
                    <a:cxn ang="0">
                      <a:pos x="592138" y="498239"/>
                    </a:cxn>
                    <a:cxn ang="0">
                      <a:pos x="74017" y="0"/>
                    </a:cxn>
                    <a:cxn ang="0">
                      <a:pos x="0" y="83862"/>
                    </a:cxn>
                  </a:cxnLst>
                  <a:rect l="0" t="0" r="0" b="0"/>
                  <a:pathLst>
                    <a:path w="120" h="121">
                      <a:moveTo>
                        <a:pt x="0" y="17"/>
                      </a:moveTo>
                      <a:cubicBezTo>
                        <a:pt x="5" y="18"/>
                        <a:pt x="11" y="21"/>
                        <a:pt x="17" y="24"/>
                      </a:cubicBezTo>
                      <a:cubicBezTo>
                        <a:pt x="34" y="35"/>
                        <a:pt x="30" y="62"/>
                        <a:pt x="26" y="75"/>
                      </a:cubicBezTo>
                      <a:cubicBezTo>
                        <a:pt x="49" y="94"/>
                        <a:pt x="49" y="94"/>
                        <a:pt x="49" y="94"/>
                      </a:cubicBezTo>
                      <a:cubicBezTo>
                        <a:pt x="50" y="97"/>
                        <a:pt x="50" y="97"/>
                        <a:pt x="50" y="97"/>
                      </a:cubicBezTo>
                      <a:cubicBezTo>
                        <a:pt x="50" y="100"/>
                        <a:pt x="50" y="102"/>
                        <a:pt x="49" y="105"/>
                      </a:cubicBezTo>
                      <a:cubicBezTo>
                        <a:pt x="59" y="111"/>
                        <a:pt x="67" y="114"/>
                        <a:pt x="71" y="115"/>
                      </a:cubicBezTo>
                      <a:cubicBezTo>
                        <a:pt x="97" y="121"/>
                        <a:pt x="116" y="105"/>
                        <a:pt x="120" y="101"/>
                      </a:cubicBezTo>
                      <a:cubicBezTo>
                        <a:pt x="15" y="0"/>
                        <a:pt x="15" y="0"/>
                        <a:pt x="15" y="0"/>
                      </a:cubicBez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9" name="Freeform 489@|5FFC:5605214|FBC:16777215|LFC:0|LBC:16777215">
                  <a:extLst>
                    <a:ext uri="{FF2B5EF4-FFF2-40B4-BE49-F238E27FC236}">
                      <a16:creationId xmlns:a16="http://schemas.microsoft.com/office/drawing/2014/main" id="{096145F8-4F9C-47E9-AB6E-43E4236F645C}"/>
                    </a:ext>
                  </a:extLst>
                </p:cNvPr>
                <p:cNvSpPr/>
                <p:nvPr/>
              </p:nvSpPr>
              <p:spPr>
                <a:xfrm>
                  <a:off x="6326188" y="4176714"/>
                  <a:ext cx="971550" cy="947738"/>
                </a:xfrm>
                <a:custGeom>
                  <a:avLst/>
                  <a:gdLst/>
                  <a:ahLst/>
                  <a:cxnLst>
                    <a:cxn ang="0">
                      <a:pos x="231791" y="0"/>
                    </a:cxn>
                    <a:cxn ang="0">
                      <a:pos x="152884" y="88850"/>
                    </a:cxn>
                    <a:cxn ang="0">
                      <a:pos x="162747" y="103659"/>
                    </a:cxn>
                    <a:cxn ang="0">
                      <a:pos x="187406" y="103659"/>
                    </a:cxn>
                    <a:cxn ang="0">
                      <a:pos x="187406" y="103659"/>
                    </a:cxn>
                    <a:cxn ang="0">
                      <a:pos x="271245" y="123403"/>
                    </a:cxn>
                    <a:cxn ang="0">
                      <a:pos x="276177" y="251743"/>
                    </a:cxn>
                    <a:cxn ang="0">
                      <a:pos x="246586" y="281360"/>
                    </a:cxn>
                    <a:cxn ang="0">
                      <a:pos x="123293" y="286296"/>
                    </a:cxn>
                    <a:cxn ang="0">
                      <a:pos x="93703" y="207318"/>
                    </a:cxn>
                    <a:cxn ang="0">
                      <a:pos x="88771" y="187573"/>
                    </a:cxn>
                    <a:cxn ang="0">
                      <a:pos x="73976" y="172765"/>
                    </a:cxn>
                    <a:cxn ang="0">
                      <a:pos x="0" y="256679"/>
                    </a:cxn>
                    <a:cxn ang="0">
                      <a:pos x="690442" y="913185"/>
                    </a:cxn>
                    <a:cxn ang="0">
                      <a:pos x="971550" y="705867"/>
                    </a:cxn>
                    <a:cxn ang="0">
                      <a:pos x="231791" y="0"/>
                    </a:cxn>
                  </a:cxnLst>
                  <a:rect l="0" t="0" r="0" b="0"/>
                  <a:pathLst>
                    <a:path w="197" h="192">
                      <a:moveTo>
                        <a:pt x="47" y="0"/>
                      </a:moveTo>
                      <a:cubicBezTo>
                        <a:pt x="31" y="18"/>
                        <a:pt x="31" y="18"/>
                        <a:pt x="31" y="18"/>
                      </a:cubicBezTo>
                      <a:cubicBezTo>
                        <a:pt x="33" y="21"/>
                        <a:pt x="33" y="21"/>
                        <a:pt x="33" y="21"/>
                      </a:cubicBezTo>
                      <a:cubicBezTo>
                        <a:pt x="34" y="21"/>
                        <a:pt x="35" y="21"/>
                        <a:pt x="38" y="21"/>
                      </a:cubicBezTo>
                      <a:cubicBezTo>
                        <a:pt x="38" y="21"/>
                        <a:pt x="38" y="21"/>
                        <a:pt x="38" y="21"/>
                      </a:cubicBezTo>
                      <a:cubicBezTo>
                        <a:pt x="44" y="19"/>
                        <a:pt x="50" y="21"/>
                        <a:pt x="55" y="25"/>
                      </a:cubicBezTo>
                      <a:cubicBezTo>
                        <a:pt x="62" y="32"/>
                        <a:pt x="63" y="43"/>
                        <a:pt x="56" y="51"/>
                      </a:cubicBezTo>
                      <a:cubicBezTo>
                        <a:pt x="50" y="57"/>
                        <a:pt x="50" y="57"/>
                        <a:pt x="50" y="57"/>
                      </a:cubicBezTo>
                      <a:cubicBezTo>
                        <a:pt x="44" y="64"/>
                        <a:pt x="32" y="65"/>
                        <a:pt x="25" y="58"/>
                      </a:cubicBezTo>
                      <a:cubicBezTo>
                        <a:pt x="20" y="54"/>
                        <a:pt x="18" y="48"/>
                        <a:pt x="19" y="42"/>
                      </a:cubicBezTo>
                      <a:cubicBezTo>
                        <a:pt x="19" y="40"/>
                        <a:pt x="19" y="39"/>
                        <a:pt x="18" y="38"/>
                      </a:cubicBezTo>
                      <a:cubicBezTo>
                        <a:pt x="15" y="35"/>
                        <a:pt x="15" y="35"/>
                        <a:pt x="15" y="35"/>
                      </a:cubicBezTo>
                      <a:cubicBezTo>
                        <a:pt x="0" y="52"/>
                        <a:pt x="0" y="52"/>
                        <a:pt x="0" y="52"/>
                      </a:cubicBezTo>
                      <a:cubicBezTo>
                        <a:pt x="140" y="185"/>
                        <a:pt x="140" y="185"/>
                        <a:pt x="140" y="185"/>
                      </a:cubicBezTo>
                      <a:cubicBezTo>
                        <a:pt x="190" y="192"/>
                        <a:pt x="197" y="159"/>
                        <a:pt x="197" y="143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0" name="Freeform 490@|5FFC:5530692|FBC:16777215|LFC:0|LBC:16777215">
                  <a:extLst>
                    <a:ext uri="{FF2B5EF4-FFF2-40B4-BE49-F238E27FC236}">
                      <a16:creationId xmlns:a16="http://schemas.microsoft.com/office/drawing/2014/main" id="{EC845DEE-B10E-485F-84DE-DE809EC1E6EB}"/>
                    </a:ext>
                  </a:extLst>
                </p:cNvPr>
                <p:cNvSpPr/>
                <p:nvPr/>
              </p:nvSpPr>
              <p:spPr>
                <a:xfrm>
                  <a:off x="6073775" y="4467226"/>
                  <a:ext cx="868363" cy="785813"/>
                </a:xfrm>
                <a:custGeom>
                  <a:avLst/>
                  <a:gdLst/>
                  <a:ahLst/>
                  <a:cxnLst>
                    <a:cxn ang="0">
                      <a:pos x="217091" y="0"/>
                    </a:cxn>
                    <a:cxn ang="0">
                      <a:pos x="143083" y="79076"/>
                    </a:cxn>
                    <a:cxn ang="0">
                      <a:pos x="157884" y="93902"/>
                    </a:cxn>
                    <a:cxn ang="0">
                      <a:pos x="177620" y="98844"/>
                    </a:cxn>
                    <a:cxn ang="0">
                      <a:pos x="182554" y="93902"/>
                    </a:cxn>
                    <a:cxn ang="0">
                      <a:pos x="261496" y="118613"/>
                    </a:cxn>
                    <a:cxn ang="0">
                      <a:pos x="271363" y="242169"/>
                    </a:cxn>
                    <a:cxn ang="0">
                      <a:pos x="241760" y="276764"/>
                    </a:cxn>
                    <a:cxn ang="0">
                      <a:pos x="113479" y="281707"/>
                    </a:cxn>
                    <a:cxn ang="0">
                      <a:pos x="83876" y="197689"/>
                    </a:cxn>
                    <a:cxn ang="0">
                      <a:pos x="83876" y="182862"/>
                    </a:cxn>
                    <a:cxn ang="0">
                      <a:pos x="64140" y="163093"/>
                    </a:cxn>
                    <a:cxn ang="0">
                      <a:pos x="0" y="237227"/>
                    </a:cxn>
                    <a:cxn ang="0">
                      <a:pos x="557529" y="770986"/>
                    </a:cxn>
                    <a:cxn ang="0">
                      <a:pos x="868363" y="622720"/>
                    </a:cxn>
                    <a:cxn ang="0">
                      <a:pos x="217091" y="0"/>
                    </a:cxn>
                  </a:cxnLst>
                  <a:rect l="0" t="0" r="0" b="0"/>
                  <a:pathLst>
                    <a:path w="176" h="159">
                      <a:moveTo>
                        <a:pt x="44" y="0"/>
                      </a:moveTo>
                      <a:cubicBezTo>
                        <a:pt x="29" y="16"/>
                        <a:pt x="29" y="16"/>
                        <a:pt x="29" y="16"/>
                      </a:cubicBezTo>
                      <a:cubicBezTo>
                        <a:pt x="32" y="19"/>
                        <a:pt x="32" y="19"/>
                        <a:pt x="32" y="19"/>
                      </a:cubicBezTo>
                      <a:cubicBezTo>
                        <a:pt x="32" y="20"/>
                        <a:pt x="34" y="20"/>
                        <a:pt x="36" y="20"/>
                      </a:cubicBezTo>
                      <a:cubicBezTo>
                        <a:pt x="37" y="19"/>
                        <a:pt x="37" y="19"/>
                        <a:pt x="37" y="19"/>
                      </a:cubicBezTo>
                      <a:cubicBezTo>
                        <a:pt x="42" y="18"/>
                        <a:pt x="49" y="19"/>
                        <a:pt x="53" y="24"/>
                      </a:cubicBezTo>
                      <a:cubicBezTo>
                        <a:pt x="61" y="30"/>
                        <a:pt x="61" y="42"/>
                        <a:pt x="55" y="49"/>
                      </a:cubicBezTo>
                      <a:cubicBezTo>
                        <a:pt x="49" y="56"/>
                        <a:pt x="49" y="56"/>
                        <a:pt x="49" y="56"/>
                      </a:cubicBezTo>
                      <a:cubicBezTo>
                        <a:pt x="42" y="63"/>
                        <a:pt x="31" y="64"/>
                        <a:pt x="23" y="57"/>
                      </a:cubicBezTo>
                      <a:cubicBezTo>
                        <a:pt x="19" y="53"/>
                        <a:pt x="16" y="47"/>
                        <a:pt x="17" y="40"/>
                      </a:cubicBezTo>
                      <a:cubicBezTo>
                        <a:pt x="18" y="38"/>
                        <a:pt x="17" y="37"/>
                        <a:pt x="17" y="37"/>
                      </a:cubicBezTo>
                      <a:cubicBezTo>
                        <a:pt x="13" y="33"/>
                        <a:pt x="13" y="33"/>
                        <a:pt x="13" y="33"/>
                      </a:cubicBez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113" y="156"/>
                        <a:pt x="113" y="156"/>
                        <a:pt x="113" y="156"/>
                      </a:cubicBezTo>
                      <a:cubicBezTo>
                        <a:pt x="158" y="159"/>
                        <a:pt x="173" y="133"/>
                        <a:pt x="176" y="126"/>
                      </a:cubicBezTo>
                      <a:lnTo>
                        <a:pt x="44" y="0"/>
                      </a:ln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" name="Freeform 516@|5FFC:724404|FBC:16777215|LFC:0|LBC:16777215">
                  <a:extLst>
                    <a:ext uri="{FF2B5EF4-FFF2-40B4-BE49-F238E27FC236}">
                      <a16:creationId xmlns:a16="http://schemas.microsoft.com/office/drawing/2014/main" id="{D7418859-B183-40A2-9BEA-A634DFC0899E}"/>
                    </a:ext>
                  </a:extLst>
                </p:cNvPr>
                <p:cNvSpPr/>
                <p:nvPr/>
              </p:nvSpPr>
              <p:spPr>
                <a:xfrm>
                  <a:off x="5699125" y="5149851"/>
                  <a:ext cx="463550" cy="187325"/>
                </a:xfrm>
                <a:custGeom>
                  <a:avLst/>
                  <a:gdLst/>
                  <a:ahLst/>
                  <a:cxnLst>
                    <a:cxn ang="0">
                      <a:pos x="19726" y="0"/>
                    </a:cxn>
                    <a:cxn ang="0">
                      <a:pos x="0" y="19718"/>
                    </a:cxn>
                    <a:cxn ang="0">
                      <a:pos x="187393" y="187325"/>
                    </a:cxn>
                    <a:cxn ang="0">
                      <a:pos x="256432" y="172536"/>
                    </a:cxn>
                    <a:cxn ang="0">
                      <a:pos x="256432" y="172536"/>
                    </a:cxn>
                    <a:cxn ang="0">
                      <a:pos x="438893" y="103522"/>
                    </a:cxn>
                    <a:cxn ang="0">
                      <a:pos x="463550" y="88733"/>
                    </a:cxn>
                    <a:cxn ang="0">
                      <a:pos x="19726" y="0"/>
                    </a:cxn>
                  </a:cxnLst>
                  <a:rect l="0" t="0" r="0" b="0"/>
                  <a:pathLst>
                    <a:path w="94" h="38">
                      <a:moveTo>
                        <a:pt x="4" y="0"/>
                      </a:move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4" y="15"/>
                        <a:pt x="15" y="38"/>
                        <a:pt x="38" y="38"/>
                      </a:cubicBezTo>
                      <a:cubicBezTo>
                        <a:pt x="42" y="38"/>
                        <a:pt x="47" y="37"/>
                        <a:pt x="52" y="35"/>
                      </a:cubicBezTo>
                      <a:cubicBezTo>
                        <a:pt x="52" y="35"/>
                        <a:pt x="52" y="35"/>
                        <a:pt x="52" y="35"/>
                      </a:cubicBezTo>
                      <a:cubicBezTo>
                        <a:pt x="73" y="29"/>
                        <a:pt x="83" y="24"/>
                        <a:pt x="89" y="21"/>
                      </a:cubicBezTo>
                      <a:cubicBezTo>
                        <a:pt x="92" y="20"/>
                        <a:pt x="93" y="18"/>
                        <a:pt x="94" y="18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4" name="组合 58">
                <a:extLst>
                  <a:ext uri="{FF2B5EF4-FFF2-40B4-BE49-F238E27FC236}">
                    <a16:creationId xmlns:a16="http://schemas.microsoft.com/office/drawing/2014/main" id="{FB539FD5-17A6-4C5E-9C9C-F1B6DB09E4EF}"/>
                  </a:ext>
                </a:extLst>
              </p:cNvPr>
              <p:cNvGrpSpPr/>
              <p:nvPr/>
            </p:nvGrpSpPr>
            <p:grpSpPr>
              <a:xfrm>
                <a:off x="4752975" y="4167189"/>
                <a:ext cx="1138238" cy="992187"/>
                <a:chOff x="4752975" y="4167189"/>
                <a:chExt cx="1138238" cy="992187"/>
              </a:xfrm>
              <a:grpFill/>
            </p:grpSpPr>
            <p:sp>
              <p:nvSpPr>
                <p:cNvPr id="47" name="Freeform 482@|5FFC:2047701|FBC:16777215|LFC:0|LBC:16777215">
                  <a:extLst>
                    <a:ext uri="{FF2B5EF4-FFF2-40B4-BE49-F238E27FC236}">
                      <a16:creationId xmlns:a16="http://schemas.microsoft.com/office/drawing/2014/main" id="{D7DC5696-F0BB-4964-84A1-967DBF16344D}"/>
                    </a:ext>
                  </a:extLst>
                </p:cNvPr>
                <p:cNvSpPr/>
                <p:nvPr/>
              </p:nvSpPr>
              <p:spPr>
                <a:xfrm>
                  <a:off x="5394325" y="4591051"/>
                  <a:ext cx="496888" cy="568325"/>
                </a:xfrm>
                <a:custGeom>
                  <a:avLst/>
                  <a:gdLst/>
                  <a:ahLst/>
                  <a:cxnLst>
                    <a:cxn ang="0">
                      <a:pos x="418173" y="34594"/>
                    </a:cxn>
                    <a:cxn ang="0">
                      <a:pos x="226305" y="34594"/>
                    </a:cxn>
                    <a:cxn ang="0">
                      <a:pos x="0" y="390415"/>
                    </a:cxn>
                    <a:cxn ang="0">
                      <a:pos x="83635" y="533731"/>
                    </a:cxn>
                    <a:cxn ang="0">
                      <a:pos x="270583" y="548557"/>
                    </a:cxn>
                    <a:cxn ang="0">
                      <a:pos x="491968" y="227330"/>
                    </a:cxn>
                    <a:cxn ang="0">
                      <a:pos x="418173" y="34594"/>
                    </a:cxn>
                  </a:cxnLst>
                  <a:rect l="0" t="0" r="0" b="0"/>
                  <a:pathLst>
                    <a:path w="101" h="115">
                      <a:moveTo>
                        <a:pt x="85" y="7"/>
                      </a:moveTo>
                      <a:cubicBezTo>
                        <a:pt x="70" y="0"/>
                        <a:pt x="54" y="4"/>
                        <a:pt x="46" y="7"/>
                      </a:cubicBezTo>
                      <a:cubicBezTo>
                        <a:pt x="0" y="79"/>
                        <a:pt x="0" y="79"/>
                        <a:pt x="0" y="79"/>
                      </a:cubicBezTo>
                      <a:cubicBezTo>
                        <a:pt x="2" y="88"/>
                        <a:pt x="6" y="101"/>
                        <a:pt x="17" y="108"/>
                      </a:cubicBezTo>
                      <a:cubicBezTo>
                        <a:pt x="29" y="115"/>
                        <a:pt x="46" y="113"/>
                        <a:pt x="55" y="111"/>
                      </a:cubicBezTo>
                      <a:cubicBezTo>
                        <a:pt x="100" y="46"/>
                        <a:pt x="100" y="46"/>
                        <a:pt x="100" y="46"/>
                      </a:cubicBezTo>
                      <a:cubicBezTo>
                        <a:pt x="101" y="34"/>
                        <a:pt x="101" y="15"/>
                        <a:pt x="85" y="7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48" name="Freeform 483@|5FFC:2910691|FBC:16777215|LFC:0|LBC:16777215">
                  <a:extLst>
                    <a:ext uri="{FF2B5EF4-FFF2-40B4-BE49-F238E27FC236}">
                      <a16:creationId xmlns:a16="http://schemas.microsoft.com/office/drawing/2014/main" id="{48E24CE4-77A8-449B-B500-A080ECC34B71}"/>
                    </a:ext>
                  </a:extLst>
                </p:cNvPr>
                <p:cNvSpPr/>
                <p:nvPr/>
              </p:nvSpPr>
              <p:spPr>
                <a:xfrm>
                  <a:off x="5038725" y="4340226"/>
                  <a:ext cx="547688" cy="676275"/>
                </a:xfrm>
                <a:custGeom>
                  <a:avLst/>
                  <a:gdLst/>
                  <a:ahLst/>
                  <a:cxnLst>
                    <a:cxn ang="0">
                      <a:pos x="458874" y="78981"/>
                    </a:cxn>
                    <a:cxn ang="0">
                      <a:pos x="207233" y="123408"/>
                    </a:cxn>
                    <a:cxn ang="0">
                      <a:pos x="167760" y="128344"/>
                    </a:cxn>
                    <a:cxn ang="0">
                      <a:pos x="0" y="399841"/>
                    </a:cxn>
                    <a:cxn ang="0">
                      <a:pos x="93748" y="621976"/>
                    </a:cxn>
                    <a:cxn ang="0">
                      <a:pos x="305916" y="631848"/>
                    </a:cxn>
                    <a:cxn ang="0">
                      <a:pos x="547688" y="251752"/>
                    </a:cxn>
                    <a:cxn ang="0">
                      <a:pos x="458874" y="78981"/>
                    </a:cxn>
                  </a:cxnLst>
                  <a:rect l="0" t="0" r="0" b="0"/>
                  <a:pathLst>
                    <a:path w="111" h="137">
                      <a:moveTo>
                        <a:pt x="93" y="16"/>
                      </a:moveTo>
                      <a:cubicBezTo>
                        <a:pt x="63" y="0"/>
                        <a:pt x="48" y="22"/>
                        <a:pt x="42" y="25"/>
                      </a:cubicBezTo>
                      <a:cubicBezTo>
                        <a:pt x="40" y="26"/>
                        <a:pt x="37" y="26"/>
                        <a:pt x="34" y="26"/>
                      </a:cubicBezTo>
                      <a:cubicBezTo>
                        <a:pt x="22" y="45"/>
                        <a:pt x="10" y="65"/>
                        <a:pt x="0" y="81"/>
                      </a:cubicBezTo>
                      <a:cubicBezTo>
                        <a:pt x="0" y="95"/>
                        <a:pt x="3" y="117"/>
                        <a:pt x="19" y="126"/>
                      </a:cubicBezTo>
                      <a:cubicBezTo>
                        <a:pt x="36" y="137"/>
                        <a:pt x="52" y="133"/>
                        <a:pt x="62" y="128"/>
                      </a:cubicBezTo>
                      <a:cubicBezTo>
                        <a:pt x="111" y="51"/>
                        <a:pt x="111" y="51"/>
                        <a:pt x="111" y="51"/>
                      </a:cubicBezTo>
                      <a:cubicBezTo>
                        <a:pt x="110" y="40"/>
                        <a:pt x="105" y="23"/>
                        <a:pt x="93" y="16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49" name="Freeform 485@|5FFC:3773426|FBC:16777215|LFC:0|LBC:16777215">
                  <a:extLst>
                    <a:ext uri="{FF2B5EF4-FFF2-40B4-BE49-F238E27FC236}">
                      <a16:creationId xmlns:a16="http://schemas.microsoft.com/office/drawing/2014/main" id="{B3665DB1-45C4-4FD4-AAEA-0A369EB2DF4C}"/>
                    </a:ext>
                  </a:extLst>
                </p:cNvPr>
                <p:cNvSpPr/>
                <p:nvPr/>
              </p:nvSpPr>
              <p:spPr>
                <a:xfrm>
                  <a:off x="4752975" y="4167189"/>
                  <a:ext cx="409575" cy="522288"/>
                </a:xfrm>
                <a:custGeom>
                  <a:avLst/>
                  <a:gdLst/>
                  <a:ahLst/>
                  <a:cxnLst>
                    <a:cxn ang="0">
                      <a:pos x="409575" y="280853"/>
                    </a:cxn>
                    <a:cxn ang="0">
                      <a:pos x="305948" y="39418"/>
                    </a:cxn>
                    <a:cxn ang="0">
                      <a:pos x="128301" y="64054"/>
                    </a:cxn>
                    <a:cxn ang="0">
                      <a:pos x="64150" y="389252"/>
                    </a:cxn>
                    <a:cxn ang="0">
                      <a:pos x="261536" y="517361"/>
                    </a:cxn>
                    <a:cxn ang="0">
                      <a:pos x="409575" y="280853"/>
                    </a:cxn>
                  </a:cxnLst>
                  <a:rect l="0" t="0" r="0" b="0"/>
                  <a:pathLst>
                    <a:path w="83" h="106">
                      <a:moveTo>
                        <a:pt x="83" y="57"/>
                      </a:moveTo>
                      <a:cubicBezTo>
                        <a:pt x="83" y="57"/>
                        <a:pt x="83" y="17"/>
                        <a:pt x="62" y="8"/>
                      </a:cubicBezTo>
                      <a:cubicBezTo>
                        <a:pt x="41" y="0"/>
                        <a:pt x="34" y="2"/>
                        <a:pt x="26" y="13"/>
                      </a:cubicBezTo>
                      <a:cubicBezTo>
                        <a:pt x="26" y="13"/>
                        <a:pt x="0" y="55"/>
                        <a:pt x="13" y="79"/>
                      </a:cubicBezTo>
                      <a:cubicBezTo>
                        <a:pt x="25" y="100"/>
                        <a:pt x="38" y="106"/>
                        <a:pt x="53" y="105"/>
                      </a:cubicBezTo>
                      <a:cubicBezTo>
                        <a:pt x="60" y="94"/>
                        <a:pt x="70" y="78"/>
                        <a:pt x="83" y="57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0" name="Freeform 510@|5FFC:10859246|FBC:16777215|LFC:0|LBC:16777215">
                  <a:extLst>
                    <a:ext uri="{FF2B5EF4-FFF2-40B4-BE49-F238E27FC236}">
                      <a16:creationId xmlns:a16="http://schemas.microsoft.com/office/drawing/2014/main" id="{9122B2A2-725F-4EEA-8BC5-872DA3E703EE}"/>
                    </a:ext>
                  </a:extLst>
                </p:cNvPr>
                <p:cNvSpPr>
                  <a:spLocks noEditPoints="1"/>
                </p:cNvSpPr>
                <p:nvPr/>
              </p:nvSpPr>
              <p:spPr>
                <a:xfrm>
                  <a:off x="5394325" y="4932364"/>
                  <a:ext cx="300038" cy="207963"/>
                </a:xfrm>
                <a:custGeom>
                  <a:avLst/>
                  <a:gdLst/>
                  <a:ahLst/>
                  <a:cxnLst>
                    <a:cxn ang="0">
                      <a:pos x="300038" y="163513"/>
                    </a:cxn>
                    <a:cxn ang="0">
                      <a:pos x="271463" y="207963"/>
                    </a:cxn>
                    <a:cxn ang="0">
                      <a:pos x="300038" y="163513"/>
                    </a:cxn>
                    <a:cxn ang="0">
                      <a:pos x="28575" y="0"/>
                    </a:cxn>
                    <a:cxn ang="0">
                      <a:pos x="0" y="49213"/>
                    </a:cxn>
                    <a:cxn ang="0">
                      <a:pos x="0" y="49213"/>
                    </a:cxn>
                    <a:cxn ang="0">
                      <a:pos x="28575" y="0"/>
                    </a:cxn>
                    <a:cxn ang="0">
                      <a:pos x="28575" y="0"/>
                    </a:cxn>
                  </a:cxnLst>
                  <a:rect l="0" t="0" r="0" b="0"/>
                  <a:pathLst>
                    <a:path w="189" h="131">
                      <a:moveTo>
                        <a:pt x="189" y="103"/>
                      </a:moveTo>
                      <a:lnTo>
                        <a:pt x="171" y="131"/>
                      </a:lnTo>
                      <a:lnTo>
                        <a:pt x="189" y="103"/>
                      </a:lnTo>
                      <a:close/>
                      <a:moveTo>
                        <a:pt x="18" y="0"/>
                      </a:moveTo>
                      <a:lnTo>
                        <a:pt x="0" y="31"/>
                      </a:lnTo>
                      <a:lnTo>
                        <a:pt x="0" y="31"/>
                      </a:lnTo>
                      <a:lnTo>
                        <a:pt x="18" y="0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1" name="Freeform 511@|5FFC:16777215|FBC:16777215|LFC:0|LBC:16777215">
                  <a:extLst>
                    <a:ext uri="{FF2B5EF4-FFF2-40B4-BE49-F238E27FC236}">
                      <a16:creationId xmlns:a16="http://schemas.microsoft.com/office/drawing/2014/main" id="{1533BC97-42EF-4966-B51E-BF9BA1B1A390}"/>
                    </a:ext>
                  </a:extLst>
                </p:cNvPr>
                <p:cNvSpPr>
                  <a:spLocks noEditPoints="1"/>
                </p:cNvSpPr>
                <p:nvPr/>
              </p:nvSpPr>
              <p:spPr>
                <a:xfrm>
                  <a:off x="5394325" y="4932364"/>
                  <a:ext cx="300038" cy="207963"/>
                </a:xfrm>
                <a:custGeom>
                  <a:avLst/>
                  <a:gdLst/>
                  <a:ahLst/>
                  <a:cxnLst>
                    <a:cxn ang="0">
                      <a:pos x="300038" y="163513"/>
                    </a:cxn>
                    <a:cxn ang="0">
                      <a:pos x="271463" y="207963"/>
                    </a:cxn>
                    <a:cxn ang="0">
                      <a:pos x="300038" y="163513"/>
                    </a:cxn>
                    <a:cxn ang="0">
                      <a:pos x="28575" y="0"/>
                    </a:cxn>
                    <a:cxn ang="0">
                      <a:pos x="0" y="49213"/>
                    </a:cxn>
                    <a:cxn ang="0">
                      <a:pos x="0" y="49213"/>
                    </a:cxn>
                    <a:cxn ang="0">
                      <a:pos x="28575" y="0"/>
                    </a:cxn>
                    <a:cxn ang="0">
                      <a:pos x="28575" y="0"/>
                    </a:cxn>
                  </a:cxnLst>
                  <a:rect l="0" t="0" r="0" b="0"/>
                  <a:pathLst>
                    <a:path w="189" h="131">
                      <a:moveTo>
                        <a:pt x="189" y="103"/>
                      </a:moveTo>
                      <a:lnTo>
                        <a:pt x="171" y="131"/>
                      </a:lnTo>
                      <a:lnTo>
                        <a:pt x="189" y="103"/>
                      </a:lnTo>
                      <a:moveTo>
                        <a:pt x="18" y="0"/>
                      </a:moveTo>
                      <a:lnTo>
                        <a:pt x="0" y="31"/>
                      </a:lnTo>
                      <a:lnTo>
                        <a:pt x="0" y="31"/>
                      </a:lnTo>
                      <a:lnTo>
                        <a:pt x="18" y="0"/>
                      </a:lnTo>
                      <a:lnTo>
                        <a:pt x="18" y="0"/>
                      </a:ln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2" name="Freeform 512@|5FFC:1321927|FBC:16777215|LFC:0|LBC:16777215">
                  <a:extLst>
                    <a:ext uri="{FF2B5EF4-FFF2-40B4-BE49-F238E27FC236}">
                      <a16:creationId xmlns:a16="http://schemas.microsoft.com/office/drawing/2014/main" id="{80CFC511-5823-41C7-839A-3CC7EC91174D}"/>
                    </a:ext>
                  </a:extLst>
                </p:cNvPr>
                <p:cNvSpPr/>
                <p:nvPr/>
              </p:nvSpPr>
              <p:spPr>
                <a:xfrm>
                  <a:off x="5394325" y="4932364"/>
                  <a:ext cx="300038" cy="217488"/>
                </a:xfrm>
                <a:custGeom>
                  <a:avLst/>
                  <a:gdLst/>
                  <a:ahLst/>
                  <a:cxnLst>
                    <a:cxn ang="0">
                      <a:pos x="29512" y="0"/>
                    </a:cxn>
                    <a:cxn ang="0">
                      <a:pos x="0" y="49429"/>
                    </a:cxn>
                    <a:cxn ang="0">
                      <a:pos x="83617" y="192773"/>
                    </a:cxn>
                    <a:cxn ang="0">
                      <a:pos x="186909" y="217488"/>
                    </a:cxn>
                    <a:cxn ang="0">
                      <a:pos x="270526" y="207602"/>
                    </a:cxn>
                    <a:cxn ang="0">
                      <a:pos x="270526" y="207602"/>
                    </a:cxn>
                    <a:cxn ang="0">
                      <a:pos x="300038" y="163116"/>
                    </a:cxn>
                    <a:cxn ang="0">
                      <a:pos x="29512" y="0"/>
                    </a:cxn>
                  </a:cxnLst>
                  <a:rect l="0" t="0" r="0" b="0"/>
                  <a:pathLst>
                    <a:path w="61" h="44">
                      <a:moveTo>
                        <a:pt x="6" y="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2" y="19"/>
                        <a:pt x="6" y="32"/>
                        <a:pt x="17" y="39"/>
                      </a:cubicBezTo>
                      <a:cubicBezTo>
                        <a:pt x="23" y="43"/>
                        <a:pt x="31" y="44"/>
                        <a:pt x="38" y="44"/>
                      </a:cubicBezTo>
                      <a:cubicBezTo>
                        <a:pt x="45" y="44"/>
                        <a:pt x="51" y="43"/>
                        <a:pt x="55" y="42"/>
                      </a:cubicBezTo>
                      <a:cubicBezTo>
                        <a:pt x="55" y="42"/>
                        <a:pt x="55" y="42"/>
                        <a:pt x="55" y="42"/>
                      </a:cubicBezTo>
                      <a:cubicBezTo>
                        <a:pt x="61" y="33"/>
                        <a:pt x="61" y="33"/>
                        <a:pt x="61" y="33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3" name="Freeform 513@|5FFC:11256820|FBC:16777215|LFC:0|LBC:16777215">
                  <a:extLst>
                    <a:ext uri="{FF2B5EF4-FFF2-40B4-BE49-F238E27FC236}">
                      <a16:creationId xmlns:a16="http://schemas.microsoft.com/office/drawing/2014/main" id="{73BBF314-DA91-43C4-BF73-B717B2E4BC18}"/>
                    </a:ext>
                  </a:extLst>
                </p:cNvPr>
                <p:cNvSpPr>
                  <a:spLocks noEditPoints="1"/>
                </p:cNvSpPr>
                <p:nvPr/>
              </p:nvSpPr>
              <p:spPr>
                <a:xfrm>
                  <a:off x="5043488" y="4640264"/>
                  <a:ext cx="53975" cy="93663"/>
                </a:xfrm>
                <a:custGeom>
                  <a:avLst/>
                  <a:gdLst/>
                  <a:ahLst/>
                  <a:cxnLst>
                    <a:cxn ang="0">
                      <a:pos x="0" y="93663"/>
                    </a:cxn>
                    <a:cxn ang="0">
                      <a:pos x="0" y="93663"/>
                    </a:cxn>
                    <a:cxn ang="0">
                      <a:pos x="0" y="93663"/>
                    </a:cxn>
                    <a:cxn ang="0">
                      <a:pos x="0" y="88733"/>
                    </a:cxn>
                    <a:cxn ang="0">
                      <a:pos x="0" y="88733"/>
                    </a:cxn>
                    <a:cxn ang="0">
                      <a:pos x="0" y="88733"/>
                    </a:cxn>
                    <a:cxn ang="0">
                      <a:pos x="53975" y="0"/>
                    </a:cxn>
                    <a:cxn ang="0">
                      <a:pos x="0" y="88733"/>
                    </a:cxn>
                    <a:cxn ang="0">
                      <a:pos x="53975" y="0"/>
                    </a:cxn>
                    <a:cxn ang="0">
                      <a:pos x="53975" y="0"/>
                    </a:cxn>
                  </a:cxnLst>
                  <a:rect l="0" t="0" r="0" b="0"/>
                  <a:pathLst>
                    <a:path w="11" h="19">
                      <a:moveTo>
                        <a:pt x="0" y="19"/>
                      </a:move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0" y="19"/>
                      </a:cubicBezTo>
                      <a:moveTo>
                        <a:pt x="0" y="18"/>
                      </a:move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8"/>
                        <a:pt x="0" y="18"/>
                        <a:pt x="0" y="18"/>
                      </a:cubicBezTo>
                      <a:moveTo>
                        <a:pt x="11" y="0"/>
                      </a:moveTo>
                      <a:cubicBezTo>
                        <a:pt x="8" y="6"/>
                        <a:pt x="4" y="12"/>
                        <a:pt x="0" y="18"/>
                      </a:cubicBezTo>
                      <a:cubicBezTo>
                        <a:pt x="4" y="12"/>
                        <a:pt x="8" y="6"/>
                        <a:pt x="11" y="0"/>
                      </a:cubicBezTo>
                      <a:cubicBezTo>
                        <a:pt x="11" y="0"/>
                        <a:pt x="11" y="0"/>
                        <a:pt x="11" y="0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4" name="Freeform 514@|5FFC:1986777|FBC:16777215|LFC:0|LBC:16777215">
                  <a:extLst>
                    <a:ext uri="{FF2B5EF4-FFF2-40B4-BE49-F238E27FC236}">
                      <a16:creationId xmlns:a16="http://schemas.microsoft.com/office/drawing/2014/main" id="{C10F1C75-9807-42B2-8BF2-48A6760A21B0}"/>
                    </a:ext>
                  </a:extLst>
                </p:cNvPr>
                <p:cNvSpPr/>
                <p:nvPr/>
              </p:nvSpPr>
              <p:spPr>
                <a:xfrm>
                  <a:off x="5038725" y="4640264"/>
                  <a:ext cx="350838" cy="355600"/>
                </a:xfrm>
                <a:custGeom>
                  <a:avLst/>
                  <a:gdLst/>
                  <a:ahLst/>
                  <a:cxnLst>
                    <a:cxn ang="0">
                      <a:pos x="59297" y="0"/>
                    </a:cxn>
                    <a:cxn ang="0">
                      <a:pos x="4941" y="88900"/>
                    </a:cxn>
                    <a:cxn ang="0">
                      <a:pos x="4941" y="88900"/>
                    </a:cxn>
                    <a:cxn ang="0">
                      <a:pos x="4941" y="88900"/>
                    </a:cxn>
                    <a:cxn ang="0">
                      <a:pos x="4941" y="93839"/>
                    </a:cxn>
                    <a:cxn ang="0">
                      <a:pos x="4941" y="93839"/>
                    </a:cxn>
                    <a:cxn ang="0">
                      <a:pos x="0" y="98778"/>
                    </a:cxn>
                    <a:cxn ang="0">
                      <a:pos x="0" y="98778"/>
                    </a:cxn>
                    <a:cxn ang="0">
                      <a:pos x="93886" y="321028"/>
                    </a:cxn>
                    <a:cxn ang="0">
                      <a:pos x="207538" y="355600"/>
                    </a:cxn>
                    <a:cxn ang="0">
                      <a:pos x="306366" y="330906"/>
                    </a:cxn>
                    <a:cxn ang="0">
                      <a:pos x="350838" y="266700"/>
                    </a:cxn>
                    <a:cxn ang="0">
                      <a:pos x="59297" y="0"/>
                    </a:cxn>
                  </a:cxnLst>
                  <a:rect l="0" t="0" r="0" b="0"/>
                  <a:pathLst>
                    <a:path w="71" h="72">
                      <a:moveTo>
                        <a:pt x="12" y="0"/>
                      </a:moveTo>
                      <a:cubicBezTo>
                        <a:pt x="9" y="6"/>
                        <a:pt x="5" y="12"/>
                        <a:pt x="1" y="18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1" y="18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0" y="20"/>
                        <a:pt x="0" y="2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34"/>
                        <a:pt x="3" y="56"/>
                        <a:pt x="19" y="65"/>
                      </a:cubicBezTo>
                      <a:cubicBezTo>
                        <a:pt x="27" y="70"/>
                        <a:pt x="35" y="72"/>
                        <a:pt x="42" y="72"/>
                      </a:cubicBezTo>
                      <a:cubicBezTo>
                        <a:pt x="50" y="72"/>
                        <a:pt x="57" y="70"/>
                        <a:pt x="62" y="67"/>
                      </a:cubicBezTo>
                      <a:cubicBezTo>
                        <a:pt x="71" y="54"/>
                        <a:pt x="71" y="54"/>
                        <a:pt x="71" y="54"/>
                      </a:cubicBezTo>
                      <a:cubicBezTo>
                        <a:pt x="12" y="0"/>
                        <a:pt x="12" y="0"/>
                        <a:pt x="12" y="0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5" name="Freeform 517@|5FFC:11588858|FBC:16777215|LFC:0|LBC:16777215">
                  <a:extLst>
                    <a:ext uri="{FF2B5EF4-FFF2-40B4-BE49-F238E27FC236}">
                      <a16:creationId xmlns:a16="http://schemas.microsoft.com/office/drawing/2014/main" id="{D5F4FCBA-0CC5-4D3F-9A67-D2E4854A104D}"/>
                    </a:ext>
                  </a:extLst>
                </p:cNvPr>
                <p:cNvSpPr>
                  <a:spLocks noEditPoints="1"/>
                </p:cNvSpPr>
                <p:nvPr/>
              </p:nvSpPr>
              <p:spPr>
                <a:xfrm>
                  <a:off x="4816475" y="4551364"/>
                  <a:ext cx="247650" cy="133350"/>
                </a:xfrm>
                <a:custGeom>
                  <a:avLst/>
                  <a:gdLst/>
                  <a:ahLst/>
                  <a:cxnLst>
                    <a:cxn ang="0">
                      <a:pos x="247650" y="54328"/>
                    </a:cxn>
                    <a:cxn ang="0">
                      <a:pos x="198120" y="133350"/>
                    </a:cxn>
                    <a:cxn ang="0">
                      <a:pos x="247650" y="54328"/>
                    </a:cxn>
                    <a:cxn ang="0">
                      <a:pos x="247650" y="54328"/>
                    </a:cxn>
                    <a:cxn ang="0">
                      <a:pos x="0" y="4939"/>
                    </a:cxn>
                    <a:cxn ang="0">
                      <a:pos x="0" y="4939"/>
                    </a:cxn>
                    <a:cxn ang="0">
                      <a:pos x="0" y="4939"/>
                    </a:cxn>
                    <a:cxn ang="0">
                      <a:pos x="0" y="4939"/>
                    </a:cxn>
                    <a:cxn ang="0">
                      <a:pos x="0" y="4939"/>
                    </a:cxn>
                    <a:cxn ang="0">
                      <a:pos x="0" y="4939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0" b="0"/>
                  <a:pathLst>
                    <a:path w="50" h="27">
                      <a:moveTo>
                        <a:pt x="50" y="11"/>
                      </a:moveTo>
                      <a:cubicBezTo>
                        <a:pt x="46" y="17"/>
                        <a:pt x="43" y="23"/>
                        <a:pt x="40" y="27"/>
                      </a:cubicBezTo>
                      <a:cubicBezTo>
                        <a:pt x="43" y="23"/>
                        <a:pt x="46" y="17"/>
                        <a:pt x="50" y="11"/>
                      </a:cubicBezTo>
                      <a:cubicBezTo>
                        <a:pt x="50" y="11"/>
                        <a:pt x="50" y="11"/>
                        <a:pt x="50" y="11"/>
                      </a:cubicBezTo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56" name="Freeform 518@|5FFC:2587373|FBC:16777215|LFC:0|LBC:16777215">
                  <a:extLst>
                    <a:ext uri="{FF2B5EF4-FFF2-40B4-BE49-F238E27FC236}">
                      <a16:creationId xmlns:a16="http://schemas.microsoft.com/office/drawing/2014/main" id="{D6B686F1-E799-4B42-9483-6E846ECE73B9}"/>
                    </a:ext>
                  </a:extLst>
                </p:cNvPr>
                <p:cNvSpPr/>
                <p:nvPr/>
              </p:nvSpPr>
              <p:spPr>
                <a:xfrm>
                  <a:off x="4792663" y="4384676"/>
                  <a:ext cx="271463" cy="300038"/>
                </a:xfrm>
                <a:custGeom>
                  <a:avLst/>
                  <a:gdLst/>
                  <a:ahLst/>
                  <a:cxnLst>
                    <a:cxn ang="0">
                      <a:pos x="19743" y="0"/>
                    </a:cxn>
                    <a:cxn ang="0">
                      <a:pos x="24678" y="167234"/>
                    </a:cxn>
                    <a:cxn ang="0">
                      <a:pos x="24678" y="167234"/>
                    </a:cxn>
                    <a:cxn ang="0">
                      <a:pos x="24678" y="172153"/>
                    </a:cxn>
                    <a:cxn ang="0">
                      <a:pos x="24678" y="172153"/>
                    </a:cxn>
                    <a:cxn ang="0">
                      <a:pos x="24678" y="172153"/>
                    </a:cxn>
                    <a:cxn ang="0">
                      <a:pos x="24678" y="172153"/>
                    </a:cxn>
                    <a:cxn ang="0">
                      <a:pos x="24678" y="172153"/>
                    </a:cxn>
                    <a:cxn ang="0">
                      <a:pos x="207299" y="300038"/>
                    </a:cxn>
                    <a:cxn ang="0">
                      <a:pos x="222106" y="300038"/>
                    </a:cxn>
                    <a:cxn ang="0">
                      <a:pos x="222106" y="300038"/>
                    </a:cxn>
                    <a:cxn ang="0">
                      <a:pos x="271463" y="221340"/>
                    </a:cxn>
                    <a:cxn ang="0">
                      <a:pos x="19743" y="0"/>
                    </a:cxn>
                  </a:cxnLst>
                  <a:rect l="0" t="0" r="0" b="0"/>
                  <a:pathLst>
                    <a:path w="55" h="61">
                      <a:moveTo>
                        <a:pt x="4" y="0"/>
                      </a:moveTo>
                      <a:cubicBezTo>
                        <a:pt x="1" y="12"/>
                        <a:pt x="0" y="25"/>
                        <a:pt x="5" y="34"/>
                      </a:cubicBezTo>
                      <a:cubicBezTo>
                        <a:pt x="5" y="34"/>
                        <a:pt x="5" y="34"/>
                        <a:pt x="5" y="34"/>
                      </a:cubicBezTo>
                      <a:cubicBezTo>
                        <a:pt x="5" y="34"/>
                        <a:pt x="5" y="35"/>
                        <a:pt x="5" y="35"/>
                      </a:cubicBezTo>
                      <a:cubicBezTo>
                        <a:pt x="5" y="35"/>
                        <a:pt x="5" y="35"/>
                        <a:pt x="5" y="35"/>
                      </a:cubicBezTo>
                      <a:cubicBezTo>
                        <a:pt x="5" y="35"/>
                        <a:pt x="5" y="35"/>
                        <a:pt x="5" y="35"/>
                      </a:cubicBezTo>
                      <a:cubicBezTo>
                        <a:pt x="5" y="35"/>
                        <a:pt x="5" y="35"/>
                        <a:pt x="5" y="35"/>
                      </a:cubicBezTo>
                      <a:cubicBezTo>
                        <a:pt x="5" y="35"/>
                        <a:pt x="5" y="35"/>
                        <a:pt x="5" y="35"/>
                      </a:cubicBezTo>
                      <a:cubicBezTo>
                        <a:pt x="16" y="55"/>
                        <a:pt x="28" y="61"/>
                        <a:pt x="42" y="61"/>
                      </a:cubicBezTo>
                      <a:cubicBezTo>
                        <a:pt x="43" y="61"/>
                        <a:pt x="44" y="61"/>
                        <a:pt x="45" y="61"/>
                      </a:cubicBezTo>
                      <a:cubicBezTo>
                        <a:pt x="45" y="61"/>
                        <a:pt x="45" y="61"/>
                        <a:pt x="45" y="61"/>
                      </a:cubicBezTo>
                      <a:cubicBezTo>
                        <a:pt x="48" y="57"/>
                        <a:pt x="51" y="51"/>
                        <a:pt x="55" y="45"/>
                      </a:cubicBezTo>
                      <a:cubicBezTo>
                        <a:pt x="4" y="0"/>
                        <a:pt x="4" y="0"/>
                        <a:pt x="4" y="0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25" name="Freeform 791@|5FFC:5521450|FBC:16777215|LFC:0|LBC:16777215">
                <a:extLst>
                  <a:ext uri="{FF2B5EF4-FFF2-40B4-BE49-F238E27FC236}">
                    <a16:creationId xmlns:a16="http://schemas.microsoft.com/office/drawing/2014/main" id="{96BF4E44-4643-4100-BC53-C7FD26202A43}"/>
                  </a:ext>
                </a:extLst>
              </p:cNvPr>
              <p:cNvSpPr>
                <a:spLocks noEditPoints="1"/>
              </p:cNvSpPr>
              <p:nvPr/>
            </p:nvSpPr>
            <p:spPr>
              <a:xfrm>
                <a:off x="6138863" y="3627438"/>
                <a:ext cx="473075" cy="474663"/>
              </a:xfrm>
              <a:custGeom>
                <a:avLst/>
                <a:gdLst/>
                <a:ahLst/>
                <a:cxnLst>
                  <a:cxn ang="0">
                    <a:pos x="167547" y="19778"/>
                  </a:cxn>
                  <a:cxn ang="0">
                    <a:pos x="19711" y="173054"/>
                  </a:cxn>
                  <a:cxn ang="0">
                    <a:pos x="19711" y="237332"/>
                  </a:cxn>
                  <a:cxn ang="0">
                    <a:pos x="241465" y="459830"/>
                  </a:cxn>
                  <a:cxn ang="0">
                    <a:pos x="305528" y="459830"/>
                  </a:cxn>
                  <a:cxn ang="0">
                    <a:pos x="458291" y="306553"/>
                  </a:cxn>
                  <a:cxn ang="0">
                    <a:pos x="458291" y="242276"/>
                  </a:cxn>
                  <a:cxn ang="0">
                    <a:pos x="231610" y="19778"/>
                  </a:cxn>
                  <a:cxn ang="0">
                    <a:pos x="167547" y="19778"/>
                  </a:cxn>
                  <a:cxn ang="0">
                    <a:pos x="384373" y="370830"/>
                  </a:cxn>
                  <a:cxn ang="0">
                    <a:pos x="369590" y="380719"/>
                  </a:cxn>
                  <a:cxn ang="0">
                    <a:pos x="359734" y="380719"/>
                  </a:cxn>
                  <a:cxn ang="0">
                    <a:pos x="359734" y="370830"/>
                  </a:cxn>
                  <a:cxn ang="0">
                    <a:pos x="369590" y="355997"/>
                  </a:cxn>
                  <a:cxn ang="0">
                    <a:pos x="384373" y="355997"/>
                  </a:cxn>
                  <a:cxn ang="0">
                    <a:pos x="384373" y="370830"/>
                  </a:cxn>
                  <a:cxn ang="0">
                    <a:pos x="433652" y="242276"/>
                  </a:cxn>
                  <a:cxn ang="0">
                    <a:pos x="433652" y="281831"/>
                  </a:cxn>
                  <a:cxn ang="0">
                    <a:pos x="280888" y="435108"/>
                  </a:cxn>
                  <a:cxn ang="0">
                    <a:pos x="246393" y="435108"/>
                  </a:cxn>
                  <a:cxn ang="0">
                    <a:pos x="29567" y="222498"/>
                  </a:cxn>
                  <a:cxn ang="0">
                    <a:pos x="29567" y="182943"/>
                  </a:cxn>
                  <a:cxn ang="0">
                    <a:pos x="182331" y="34611"/>
                  </a:cxn>
                  <a:cxn ang="0">
                    <a:pos x="216826" y="34611"/>
                  </a:cxn>
                  <a:cxn ang="0">
                    <a:pos x="433652" y="242276"/>
                  </a:cxn>
                </a:cxnLst>
                <a:rect l="0" t="0" r="0" b="0"/>
                <a:pathLst>
                  <a:path w="96" h="96">
                    <a:moveTo>
                      <a:pt x="34" y="4"/>
                    </a:moveTo>
                    <a:cubicBezTo>
                      <a:pt x="4" y="35"/>
                      <a:pt x="4" y="35"/>
                      <a:pt x="4" y="35"/>
                    </a:cubicBezTo>
                    <a:cubicBezTo>
                      <a:pt x="0" y="38"/>
                      <a:pt x="0" y="44"/>
                      <a:pt x="4" y="48"/>
                    </a:cubicBezTo>
                    <a:cubicBezTo>
                      <a:pt x="49" y="93"/>
                      <a:pt x="49" y="93"/>
                      <a:pt x="49" y="93"/>
                    </a:cubicBezTo>
                    <a:cubicBezTo>
                      <a:pt x="53" y="96"/>
                      <a:pt x="59" y="96"/>
                      <a:pt x="62" y="93"/>
                    </a:cubicBezTo>
                    <a:cubicBezTo>
                      <a:pt x="93" y="62"/>
                      <a:pt x="93" y="62"/>
                      <a:pt x="93" y="62"/>
                    </a:cubicBezTo>
                    <a:cubicBezTo>
                      <a:pt x="96" y="58"/>
                      <a:pt x="96" y="52"/>
                      <a:pt x="93" y="49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4" y="0"/>
                      <a:pt x="38" y="0"/>
                      <a:pt x="34" y="4"/>
                    </a:cubicBezTo>
                    <a:close/>
                    <a:moveTo>
                      <a:pt x="78" y="75"/>
                    </a:moveTo>
                    <a:cubicBezTo>
                      <a:pt x="75" y="77"/>
                      <a:pt x="75" y="77"/>
                      <a:pt x="75" y="77"/>
                    </a:cubicBezTo>
                    <a:cubicBezTo>
                      <a:pt x="74" y="78"/>
                      <a:pt x="73" y="78"/>
                      <a:pt x="73" y="77"/>
                    </a:cubicBezTo>
                    <a:cubicBezTo>
                      <a:pt x="72" y="77"/>
                      <a:pt x="72" y="76"/>
                      <a:pt x="73" y="75"/>
                    </a:cubicBezTo>
                    <a:cubicBezTo>
                      <a:pt x="75" y="72"/>
                      <a:pt x="75" y="72"/>
                      <a:pt x="75" y="72"/>
                    </a:cubicBezTo>
                    <a:cubicBezTo>
                      <a:pt x="76" y="72"/>
                      <a:pt x="77" y="72"/>
                      <a:pt x="78" y="72"/>
                    </a:cubicBezTo>
                    <a:cubicBezTo>
                      <a:pt x="78" y="73"/>
                      <a:pt x="78" y="74"/>
                      <a:pt x="78" y="75"/>
                    </a:cubicBezTo>
                    <a:close/>
                    <a:moveTo>
                      <a:pt x="88" y="49"/>
                    </a:moveTo>
                    <a:cubicBezTo>
                      <a:pt x="90" y="51"/>
                      <a:pt x="90" y="55"/>
                      <a:pt x="88" y="57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5" y="90"/>
                      <a:pt x="52" y="90"/>
                      <a:pt x="50" y="88"/>
                    </a:cubicBezTo>
                    <a:cubicBezTo>
                      <a:pt x="6" y="45"/>
                      <a:pt x="6" y="45"/>
                      <a:pt x="6" y="45"/>
                    </a:cubicBezTo>
                    <a:cubicBezTo>
                      <a:pt x="4" y="43"/>
                      <a:pt x="4" y="39"/>
                      <a:pt x="6" y="3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9" y="4"/>
                      <a:pt x="42" y="4"/>
                      <a:pt x="44" y="7"/>
                    </a:cubicBezTo>
                    <a:lnTo>
                      <a:pt x="88" y="49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Freeform 792@|5FFC:5521450|FBC:16777215|LFC:0|LBC:16777215">
                <a:extLst>
                  <a:ext uri="{FF2B5EF4-FFF2-40B4-BE49-F238E27FC236}">
                    <a16:creationId xmlns:a16="http://schemas.microsoft.com/office/drawing/2014/main" id="{904988FB-8444-4B66-A8AC-9602ACED917F}"/>
                  </a:ext>
                </a:extLst>
              </p:cNvPr>
              <p:cNvSpPr/>
              <p:nvPr/>
            </p:nvSpPr>
            <p:spPr>
              <a:xfrm>
                <a:off x="6211888" y="3702051"/>
                <a:ext cx="149225" cy="153988"/>
              </a:xfrm>
              <a:custGeom>
                <a:avLst/>
                <a:gdLst/>
                <a:ahLst/>
                <a:cxnLst>
                  <a:cxn ang="0">
                    <a:pos x="144251" y="4967"/>
                  </a:cxn>
                  <a:cxn ang="0">
                    <a:pos x="144251" y="19869"/>
                  </a:cxn>
                  <a:cxn ang="0">
                    <a:pos x="19897" y="149021"/>
                  </a:cxn>
                  <a:cxn ang="0">
                    <a:pos x="4974" y="149021"/>
                  </a:cxn>
                  <a:cxn ang="0">
                    <a:pos x="4974" y="134119"/>
                  </a:cxn>
                  <a:cxn ang="0">
                    <a:pos x="134303" y="4967"/>
                  </a:cxn>
                  <a:cxn ang="0">
                    <a:pos x="144251" y="4967"/>
                  </a:cxn>
                </a:cxnLst>
                <a:rect l="0" t="0" r="0" b="0"/>
                <a:pathLst>
                  <a:path w="30" h="31">
                    <a:moveTo>
                      <a:pt x="29" y="1"/>
                    </a:moveTo>
                    <a:cubicBezTo>
                      <a:pt x="30" y="2"/>
                      <a:pt x="30" y="3"/>
                      <a:pt x="29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1" y="31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9" y="0"/>
                      <a:pt x="29" y="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" name="Freeform 793@|5FFC:5521450|FBC:16777215|LFC:0|LBC:16777215">
                <a:extLst>
                  <a:ext uri="{FF2B5EF4-FFF2-40B4-BE49-F238E27FC236}">
                    <a16:creationId xmlns:a16="http://schemas.microsoft.com/office/drawing/2014/main" id="{779BBC75-E163-4955-A67E-A9C58B46EEE1}"/>
                  </a:ext>
                </a:extLst>
              </p:cNvPr>
              <p:cNvSpPr/>
              <p:nvPr/>
            </p:nvSpPr>
            <p:spPr>
              <a:xfrm>
                <a:off x="6237288" y="3727451"/>
                <a:ext cx="147638" cy="152400"/>
              </a:xfrm>
              <a:custGeom>
                <a:avLst/>
                <a:gdLst/>
                <a:ahLst/>
                <a:cxnLst>
                  <a:cxn ang="0">
                    <a:pos x="147638" y="4916"/>
                  </a:cxn>
                  <a:cxn ang="0">
                    <a:pos x="147638" y="19665"/>
                  </a:cxn>
                  <a:cxn ang="0">
                    <a:pos x="19685" y="147484"/>
                  </a:cxn>
                  <a:cxn ang="0">
                    <a:pos x="4921" y="147484"/>
                  </a:cxn>
                  <a:cxn ang="0">
                    <a:pos x="4921" y="132735"/>
                  </a:cxn>
                  <a:cxn ang="0">
                    <a:pos x="132874" y="4916"/>
                  </a:cxn>
                  <a:cxn ang="0">
                    <a:pos x="147638" y="4916"/>
                  </a:cxn>
                </a:cxnLst>
                <a:rect l="0" t="0" r="0" b="0"/>
                <a:pathLst>
                  <a:path w="30" h="31">
                    <a:moveTo>
                      <a:pt x="30" y="1"/>
                    </a:moveTo>
                    <a:cubicBezTo>
                      <a:pt x="30" y="2"/>
                      <a:pt x="30" y="3"/>
                      <a:pt x="30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2" y="31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9" y="0"/>
                      <a:pt x="30" y="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" name="Freeform 794@|5FFC:5521450|FBC:16777215|LFC:0|LBC:16777215">
                <a:extLst>
                  <a:ext uri="{FF2B5EF4-FFF2-40B4-BE49-F238E27FC236}">
                    <a16:creationId xmlns:a16="http://schemas.microsoft.com/office/drawing/2014/main" id="{40968EF3-2099-419D-8FBB-215C5C519208}"/>
                  </a:ext>
                </a:extLst>
              </p:cNvPr>
              <p:cNvSpPr/>
              <p:nvPr/>
            </p:nvSpPr>
            <p:spPr>
              <a:xfrm>
                <a:off x="6262688" y="3751263"/>
                <a:ext cx="147638" cy="153988"/>
              </a:xfrm>
              <a:custGeom>
                <a:avLst/>
                <a:gdLst/>
                <a:ahLst/>
                <a:cxnLst>
                  <a:cxn ang="0">
                    <a:pos x="147638" y="4967"/>
                  </a:cxn>
                  <a:cxn ang="0">
                    <a:pos x="147638" y="19869"/>
                  </a:cxn>
                  <a:cxn ang="0">
                    <a:pos x="19685" y="149021"/>
                  </a:cxn>
                  <a:cxn ang="0">
                    <a:pos x="4921" y="149021"/>
                  </a:cxn>
                  <a:cxn ang="0">
                    <a:pos x="4921" y="134119"/>
                  </a:cxn>
                  <a:cxn ang="0">
                    <a:pos x="132874" y="4967"/>
                  </a:cxn>
                  <a:cxn ang="0">
                    <a:pos x="147638" y="4967"/>
                  </a:cxn>
                </a:cxnLst>
                <a:rect l="0" t="0" r="0" b="0"/>
                <a:pathLst>
                  <a:path w="30" h="31">
                    <a:moveTo>
                      <a:pt x="30" y="1"/>
                    </a:moveTo>
                    <a:cubicBezTo>
                      <a:pt x="30" y="2"/>
                      <a:pt x="30" y="3"/>
                      <a:pt x="30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2" y="31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9" y="0"/>
                      <a:pt x="30" y="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" name="Freeform 795@|5FFC:5521450|FBC:16777215|LFC:0|LBC:16777215">
                <a:extLst>
                  <a:ext uri="{FF2B5EF4-FFF2-40B4-BE49-F238E27FC236}">
                    <a16:creationId xmlns:a16="http://schemas.microsoft.com/office/drawing/2014/main" id="{B8762A90-D408-4E1E-AE1B-A396CFD005C2}"/>
                  </a:ext>
                </a:extLst>
              </p:cNvPr>
              <p:cNvSpPr/>
              <p:nvPr/>
            </p:nvSpPr>
            <p:spPr>
              <a:xfrm>
                <a:off x="6286500" y="3776663"/>
                <a:ext cx="147638" cy="152400"/>
              </a:xfrm>
              <a:custGeom>
                <a:avLst/>
                <a:gdLst/>
                <a:ahLst/>
                <a:cxnLst>
                  <a:cxn ang="0">
                    <a:pos x="147638" y="4916"/>
                  </a:cxn>
                  <a:cxn ang="0">
                    <a:pos x="147638" y="19665"/>
                  </a:cxn>
                  <a:cxn ang="0">
                    <a:pos x="19685" y="147484"/>
                  </a:cxn>
                  <a:cxn ang="0">
                    <a:pos x="4921" y="147484"/>
                  </a:cxn>
                  <a:cxn ang="0">
                    <a:pos x="4921" y="132735"/>
                  </a:cxn>
                  <a:cxn ang="0">
                    <a:pos x="132874" y="4916"/>
                  </a:cxn>
                  <a:cxn ang="0">
                    <a:pos x="147638" y="4916"/>
                  </a:cxn>
                </a:cxnLst>
                <a:rect l="0" t="0" r="0" b="0"/>
                <a:pathLst>
                  <a:path w="30" h="31">
                    <a:moveTo>
                      <a:pt x="30" y="1"/>
                    </a:moveTo>
                    <a:cubicBezTo>
                      <a:pt x="30" y="2"/>
                      <a:pt x="30" y="3"/>
                      <a:pt x="30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2" y="31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9" y="0"/>
                      <a:pt x="30" y="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" name="Freeform 796@|5FFC:5521450|FBC:16777215|LFC:0|LBC:16777215">
                <a:extLst>
                  <a:ext uri="{FF2B5EF4-FFF2-40B4-BE49-F238E27FC236}">
                    <a16:creationId xmlns:a16="http://schemas.microsoft.com/office/drawing/2014/main" id="{669CAF16-BB80-457E-A7E2-F47C2A10C6AD}"/>
                  </a:ext>
                </a:extLst>
              </p:cNvPr>
              <p:cNvSpPr/>
              <p:nvPr/>
            </p:nvSpPr>
            <p:spPr>
              <a:xfrm>
                <a:off x="6311900" y="3800476"/>
                <a:ext cx="147638" cy="153988"/>
              </a:xfrm>
              <a:custGeom>
                <a:avLst/>
                <a:gdLst/>
                <a:ahLst/>
                <a:cxnLst>
                  <a:cxn ang="0">
                    <a:pos x="147638" y="4967"/>
                  </a:cxn>
                  <a:cxn ang="0">
                    <a:pos x="147638" y="19869"/>
                  </a:cxn>
                  <a:cxn ang="0">
                    <a:pos x="19685" y="149021"/>
                  </a:cxn>
                  <a:cxn ang="0">
                    <a:pos x="4921" y="149021"/>
                  </a:cxn>
                  <a:cxn ang="0">
                    <a:pos x="4921" y="134119"/>
                  </a:cxn>
                  <a:cxn ang="0">
                    <a:pos x="132874" y="4967"/>
                  </a:cxn>
                  <a:cxn ang="0">
                    <a:pos x="147638" y="4967"/>
                  </a:cxn>
                </a:cxnLst>
                <a:rect l="0" t="0" r="0" b="0"/>
                <a:pathLst>
                  <a:path w="30" h="31">
                    <a:moveTo>
                      <a:pt x="30" y="1"/>
                    </a:moveTo>
                    <a:cubicBezTo>
                      <a:pt x="30" y="2"/>
                      <a:pt x="30" y="3"/>
                      <a:pt x="30" y="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3" y="31"/>
                      <a:pt x="2" y="31"/>
                      <a:pt x="1" y="30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8" y="0"/>
                      <a:pt x="29" y="0"/>
                      <a:pt x="30" y="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31" name="组合 65">
                <a:extLst>
                  <a:ext uri="{FF2B5EF4-FFF2-40B4-BE49-F238E27FC236}">
                    <a16:creationId xmlns:a16="http://schemas.microsoft.com/office/drawing/2014/main" id="{B6BEE2A6-DDBA-4ECF-B275-743E6F0AA24A}"/>
                  </a:ext>
                </a:extLst>
              </p:cNvPr>
              <p:cNvGrpSpPr/>
              <p:nvPr/>
            </p:nvGrpSpPr>
            <p:grpSpPr>
              <a:xfrm>
                <a:off x="4722813" y="2782888"/>
                <a:ext cx="1371600" cy="1062038"/>
                <a:chOff x="4722813" y="2782888"/>
                <a:chExt cx="1371600" cy="1062038"/>
              </a:xfrm>
              <a:grpFill/>
            </p:grpSpPr>
            <p:sp>
              <p:nvSpPr>
                <p:cNvPr id="43" name="Freeform 487@|5FFC:14265407|FBC:16777215|LFC:0|LBC:16777215">
                  <a:extLst>
                    <a:ext uri="{FF2B5EF4-FFF2-40B4-BE49-F238E27FC236}">
                      <a16:creationId xmlns:a16="http://schemas.microsoft.com/office/drawing/2014/main" id="{09784F30-AC46-410B-AF09-3C23836E6287}"/>
                    </a:ext>
                  </a:extLst>
                </p:cNvPr>
                <p:cNvSpPr/>
                <p:nvPr/>
              </p:nvSpPr>
              <p:spPr>
                <a:xfrm>
                  <a:off x="4722813" y="2782888"/>
                  <a:ext cx="1371600" cy="1062038"/>
                </a:xfrm>
                <a:custGeom>
                  <a:avLst/>
                  <a:gdLst/>
                  <a:ahLst/>
                  <a:cxnLst>
                    <a:cxn ang="0">
                      <a:pos x="226955" y="0"/>
                    </a:cxn>
                    <a:cxn ang="0">
                      <a:pos x="0" y="602645"/>
                    </a:cxn>
                    <a:cxn ang="0">
                      <a:pos x="207220" y="726138"/>
                    </a:cxn>
                    <a:cxn ang="0">
                      <a:pos x="222022" y="706379"/>
                    </a:cxn>
                    <a:cxn ang="0">
                      <a:pos x="217088" y="686620"/>
                    </a:cxn>
                    <a:cxn ang="0">
                      <a:pos x="217088" y="686620"/>
                    </a:cxn>
                    <a:cxn ang="0">
                      <a:pos x="222022" y="602645"/>
                    </a:cxn>
                    <a:cxn ang="0">
                      <a:pos x="340433" y="568067"/>
                    </a:cxn>
                    <a:cxn ang="0">
                      <a:pos x="379904" y="592765"/>
                    </a:cxn>
                    <a:cxn ang="0">
                      <a:pos x="409506" y="716258"/>
                    </a:cxn>
                    <a:cxn ang="0">
                      <a:pos x="335499" y="760716"/>
                    </a:cxn>
                    <a:cxn ang="0">
                      <a:pos x="315764" y="765655"/>
                    </a:cxn>
                    <a:cxn ang="0">
                      <a:pos x="305896" y="785414"/>
                    </a:cxn>
                    <a:cxn ang="0">
                      <a:pos x="759807" y="1062038"/>
                    </a:cxn>
                    <a:cxn ang="0">
                      <a:pos x="759807" y="1062038"/>
                    </a:cxn>
                    <a:cxn ang="0">
                      <a:pos x="853550" y="449514"/>
                    </a:cxn>
                    <a:cxn ang="0">
                      <a:pos x="912755" y="276624"/>
                    </a:cxn>
                    <a:cxn ang="0">
                      <a:pos x="922623" y="266744"/>
                    </a:cxn>
                    <a:cxn ang="0">
                      <a:pos x="932491" y="261805"/>
                    </a:cxn>
                    <a:cxn ang="0">
                      <a:pos x="1371600" y="49397"/>
                    </a:cxn>
                    <a:cxn ang="0">
                      <a:pos x="226955" y="0"/>
                    </a:cxn>
                  </a:cxnLst>
                  <a:rect l="0" t="0" r="0" b="0"/>
                  <a:pathLst>
                    <a:path w="278" h="215">
                      <a:moveTo>
                        <a:pt x="46" y="0"/>
                      </a:move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42" y="147"/>
                        <a:pt x="42" y="147"/>
                        <a:pt x="42" y="147"/>
                      </a:cubicBezTo>
                      <a:cubicBezTo>
                        <a:pt x="45" y="143"/>
                        <a:pt x="45" y="143"/>
                        <a:pt x="45" y="143"/>
                      </a:cubicBezTo>
                      <a:cubicBezTo>
                        <a:pt x="45" y="143"/>
                        <a:pt x="45" y="142"/>
                        <a:pt x="44" y="139"/>
                      </a:cubicBezTo>
                      <a:cubicBezTo>
                        <a:pt x="44" y="139"/>
                        <a:pt x="44" y="139"/>
                        <a:pt x="44" y="139"/>
                      </a:cubicBezTo>
                      <a:cubicBezTo>
                        <a:pt x="41" y="134"/>
                        <a:pt x="41" y="127"/>
                        <a:pt x="45" y="122"/>
                      </a:cubicBezTo>
                      <a:cubicBezTo>
                        <a:pt x="50" y="113"/>
                        <a:pt x="61" y="110"/>
                        <a:pt x="69" y="115"/>
                      </a:cubicBezTo>
                      <a:cubicBezTo>
                        <a:pt x="77" y="120"/>
                        <a:pt x="77" y="120"/>
                        <a:pt x="77" y="120"/>
                      </a:cubicBezTo>
                      <a:cubicBezTo>
                        <a:pt x="85" y="125"/>
                        <a:pt x="88" y="136"/>
                        <a:pt x="83" y="145"/>
                      </a:cubicBezTo>
                      <a:cubicBezTo>
                        <a:pt x="80" y="150"/>
                        <a:pt x="75" y="153"/>
                        <a:pt x="68" y="154"/>
                      </a:cubicBezTo>
                      <a:cubicBezTo>
                        <a:pt x="66" y="154"/>
                        <a:pt x="65" y="154"/>
                        <a:pt x="64" y="155"/>
                      </a:cubicBezTo>
                      <a:cubicBezTo>
                        <a:pt x="62" y="159"/>
                        <a:pt x="62" y="159"/>
                        <a:pt x="62" y="159"/>
                      </a:cubicBezTo>
                      <a:cubicBezTo>
                        <a:pt x="154" y="215"/>
                        <a:pt x="154" y="215"/>
                        <a:pt x="154" y="215"/>
                      </a:cubicBezTo>
                      <a:cubicBezTo>
                        <a:pt x="154" y="215"/>
                        <a:pt x="154" y="215"/>
                        <a:pt x="154" y="215"/>
                      </a:cubicBezTo>
                      <a:cubicBezTo>
                        <a:pt x="156" y="201"/>
                        <a:pt x="167" y="113"/>
                        <a:pt x="173" y="91"/>
                      </a:cubicBezTo>
                      <a:cubicBezTo>
                        <a:pt x="178" y="66"/>
                        <a:pt x="185" y="57"/>
                        <a:pt x="185" y="56"/>
                      </a:cubicBezTo>
                      <a:cubicBezTo>
                        <a:pt x="187" y="54"/>
                        <a:pt x="187" y="54"/>
                        <a:pt x="187" y="54"/>
                      </a:cubicBezTo>
                      <a:cubicBezTo>
                        <a:pt x="189" y="53"/>
                        <a:pt x="189" y="53"/>
                        <a:pt x="189" y="53"/>
                      </a:cubicBezTo>
                      <a:cubicBezTo>
                        <a:pt x="190" y="52"/>
                        <a:pt x="237" y="29"/>
                        <a:pt x="278" y="10"/>
                      </a:cubicBezTo>
                      <a:lnTo>
                        <a:pt x="46" y="0"/>
                      </a:ln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44" name="Oval 933@|1FFC:16382457|FBC:16777215|LFC:0|LBC:16777215">
                  <a:extLst>
                    <a:ext uri="{FF2B5EF4-FFF2-40B4-BE49-F238E27FC236}">
                      <a16:creationId xmlns:a16="http://schemas.microsoft.com/office/drawing/2014/main" id="{2AEC3EE4-23A7-45E9-B52C-30E4B740BD57}"/>
                    </a:ext>
                  </a:extLst>
                </p:cNvPr>
                <p:cNvSpPr/>
                <p:nvPr/>
              </p:nvSpPr>
              <p:spPr>
                <a:xfrm>
                  <a:off x="5216525" y="3133725"/>
                  <a:ext cx="84138" cy="88900"/>
                </a:xfrm>
                <a:prstGeom prst="ellipse">
                  <a:avLst/>
                </a:prstGeom>
                <a:grpFill/>
                <a:ln w="9525">
                  <a:noFill/>
                </a:ln>
              </p:spPr>
              <p:txBody>
                <a:bodyPr/>
                <a:lstStyle/>
                <a:p>
                  <a:pPr eaLnBrk="1" hangingPunct="1"/>
                  <a:endParaRPr lang="zh-CN" altLang="en-US" dirty="0">
                    <a:solidFill>
                      <a:srgbClr val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5" name="Freeform 934@|5FFC:16382457|FBC:16777215|LFC:0|LBC:16777215">
                  <a:extLst>
                    <a:ext uri="{FF2B5EF4-FFF2-40B4-BE49-F238E27FC236}">
                      <a16:creationId xmlns:a16="http://schemas.microsoft.com/office/drawing/2014/main" id="{D4B357A1-AAB3-4456-B93D-D9F72C686D7C}"/>
                    </a:ext>
                  </a:extLst>
                </p:cNvPr>
                <p:cNvSpPr>
                  <a:spLocks noEditPoints="1"/>
                </p:cNvSpPr>
                <p:nvPr/>
              </p:nvSpPr>
              <p:spPr>
                <a:xfrm>
                  <a:off x="5383213" y="3133725"/>
                  <a:ext cx="84138" cy="84138"/>
                </a:xfrm>
                <a:custGeom>
                  <a:avLst/>
                  <a:gdLst/>
                  <a:ahLst/>
                  <a:cxnLst>
                    <a:cxn ang="0">
                      <a:pos x="39594" y="84138"/>
                    </a:cxn>
                    <a:cxn ang="0">
                      <a:pos x="84138" y="44544"/>
                    </a:cxn>
                    <a:cxn ang="0">
                      <a:pos x="39594" y="0"/>
                    </a:cxn>
                    <a:cxn ang="0">
                      <a:pos x="0" y="44544"/>
                    </a:cxn>
                    <a:cxn ang="0">
                      <a:pos x="39594" y="84138"/>
                    </a:cxn>
                    <a:cxn ang="0">
                      <a:pos x="39594" y="14848"/>
                    </a:cxn>
                    <a:cxn ang="0">
                      <a:pos x="69290" y="44544"/>
                    </a:cxn>
                    <a:cxn ang="0">
                      <a:pos x="39594" y="74239"/>
                    </a:cxn>
                    <a:cxn ang="0">
                      <a:pos x="9899" y="44544"/>
                    </a:cxn>
                    <a:cxn ang="0">
                      <a:pos x="39594" y="14848"/>
                    </a:cxn>
                  </a:cxnLst>
                  <a:rect l="0" t="0" r="0" b="0"/>
                  <a:pathLst>
                    <a:path w="17" h="17">
                      <a:moveTo>
                        <a:pt x="8" y="17"/>
                      </a:moveTo>
                      <a:cubicBezTo>
                        <a:pt x="13" y="17"/>
                        <a:pt x="17" y="13"/>
                        <a:pt x="17" y="9"/>
                      </a:cubicBezTo>
                      <a:cubicBezTo>
                        <a:pt x="17" y="4"/>
                        <a:pt x="13" y="0"/>
                        <a:pt x="8" y="0"/>
                      </a:cubicBez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14"/>
                        <a:pt x="3" y="17"/>
                        <a:pt x="8" y="17"/>
                      </a:cubicBezTo>
                      <a:close/>
                      <a:moveTo>
                        <a:pt x="8" y="3"/>
                      </a:moveTo>
                      <a:cubicBezTo>
                        <a:pt x="11" y="3"/>
                        <a:pt x="14" y="5"/>
                        <a:pt x="14" y="9"/>
                      </a:cubicBezTo>
                      <a:cubicBezTo>
                        <a:pt x="14" y="12"/>
                        <a:pt x="12" y="15"/>
                        <a:pt x="8" y="15"/>
                      </a:cubicBezTo>
                      <a:cubicBezTo>
                        <a:pt x="5" y="15"/>
                        <a:pt x="2" y="12"/>
                        <a:pt x="2" y="9"/>
                      </a:cubicBezTo>
                      <a:cubicBezTo>
                        <a:pt x="2" y="5"/>
                        <a:pt x="5" y="3"/>
                        <a:pt x="8" y="3"/>
                      </a:cubicBez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46" name="Freeform 935@|5FFC:16382457|FBC:16777215|LFC:0|LBC:16777215">
                  <a:extLst>
                    <a:ext uri="{FF2B5EF4-FFF2-40B4-BE49-F238E27FC236}">
                      <a16:creationId xmlns:a16="http://schemas.microsoft.com/office/drawing/2014/main" id="{7805215B-8A6E-4258-94B8-289EC08FE47E}"/>
                    </a:ext>
                  </a:extLst>
                </p:cNvPr>
                <p:cNvSpPr>
                  <a:spLocks noEditPoints="1"/>
                </p:cNvSpPr>
                <p:nvPr/>
              </p:nvSpPr>
              <p:spPr>
                <a:xfrm>
                  <a:off x="5202238" y="3222625"/>
                  <a:ext cx="280988" cy="168275"/>
                </a:xfrm>
                <a:custGeom>
                  <a:avLst/>
                  <a:gdLst/>
                  <a:ahLst/>
                  <a:cxnLst>
                    <a:cxn ang="0">
                      <a:pos x="271129" y="9899"/>
                    </a:cxn>
                    <a:cxn ang="0">
                      <a:pos x="236621" y="0"/>
                    </a:cxn>
                    <a:cxn ang="0">
                      <a:pos x="177466" y="49493"/>
                    </a:cxn>
                    <a:cxn ang="0">
                      <a:pos x="142959" y="69290"/>
                    </a:cxn>
                    <a:cxn ang="0">
                      <a:pos x="103522" y="49493"/>
                    </a:cxn>
                    <a:cxn ang="0">
                      <a:pos x="44367" y="0"/>
                    </a:cxn>
                    <a:cxn ang="0">
                      <a:pos x="9859" y="14848"/>
                    </a:cxn>
                    <a:cxn ang="0">
                      <a:pos x="0" y="74239"/>
                    </a:cxn>
                    <a:cxn ang="0">
                      <a:pos x="0" y="84138"/>
                    </a:cxn>
                    <a:cxn ang="0">
                      <a:pos x="0" y="158376"/>
                    </a:cxn>
                    <a:cxn ang="0">
                      <a:pos x="4930" y="168275"/>
                    </a:cxn>
                    <a:cxn ang="0">
                      <a:pos x="103522" y="168275"/>
                    </a:cxn>
                    <a:cxn ang="0">
                      <a:pos x="108452" y="158376"/>
                    </a:cxn>
                    <a:cxn ang="0">
                      <a:pos x="108452" y="113833"/>
                    </a:cxn>
                    <a:cxn ang="0">
                      <a:pos x="123240" y="118782"/>
                    </a:cxn>
                    <a:cxn ang="0">
                      <a:pos x="133100" y="123732"/>
                    </a:cxn>
                    <a:cxn ang="0">
                      <a:pos x="142959" y="123732"/>
                    </a:cxn>
                    <a:cxn ang="0">
                      <a:pos x="147888" y="123732"/>
                    </a:cxn>
                    <a:cxn ang="0">
                      <a:pos x="157748" y="118782"/>
                    </a:cxn>
                    <a:cxn ang="0">
                      <a:pos x="172536" y="113833"/>
                    </a:cxn>
                    <a:cxn ang="0">
                      <a:pos x="172536" y="158376"/>
                    </a:cxn>
                    <a:cxn ang="0">
                      <a:pos x="177466" y="168275"/>
                    </a:cxn>
                    <a:cxn ang="0">
                      <a:pos x="276058" y="163326"/>
                    </a:cxn>
                    <a:cxn ang="0">
                      <a:pos x="280988" y="158376"/>
                    </a:cxn>
                    <a:cxn ang="0">
                      <a:pos x="280988" y="84138"/>
                    </a:cxn>
                    <a:cxn ang="0">
                      <a:pos x="280988" y="74239"/>
                    </a:cxn>
                    <a:cxn ang="0">
                      <a:pos x="271129" y="9899"/>
                    </a:cxn>
                    <a:cxn ang="0">
                      <a:pos x="271129" y="74239"/>
                    </a:cxn>
                    <a:cxn ang="0">
                      <a:pos x="271129" y="84138"/>
                    </a:cxn>
                    <a:cxn ang="0">
                      <a:pos x="271129" y="153427"/>
                    </a:cxn>
                    <a:cxn ang="0">
                      <a:pos x="182396" y="153427"/>
                    </a:cxn>
                    <a:cxn ang="0">
                      <a:pos x="182396" y="108884"/>
                    </a:cxn>
                    <a:cxn ang="0">
                      <a:pos x="231692" y="84138"/>
                    </a:cxn>
                    <a:cxn ang="0">
                      <a:pos x="231692" y="79188"/>
                    </a:cxn>
                    <a:cxn ang="0">
                      <a:pos x="256340" y="54442"/>
                    </a:cxn>
                    <a:cxn ang="0">
                      <a:pos x="256340" y="44543"/>
                    </a:cxn>
                    <a:cxn ang="0">
                      <a:pos x="246481" y="44543"/>
                    </a:cxn>
                    <a:cxn ang="0">
                      <a:pos x="221833" y="74239"/>
                    </a:cxn>
                    <a:cxn ang="0">
                      <a:pos x="157748" y="103935"/>
                    </a:cxn>
                    <a:cxn ang="0">
                      <a:pos x="162677" y="89087"/>
                    </a:cxn>
                    <a:cxn ang="0">
                      <a:pos x="152818" y="74239"/>
                    </a:cxn>
                    <a:cxn ang="0">
                      <a:pos x="182396" y="59391"/>
                    </a:cxn>
                    <a:cxn ang="0">
                      <a:pos x="187325" y="54442"/>
                    </a:cxn>
                    <a:cxn ang="0">
                      <a:pos x="236621" y="14848"/>
                    </a:cxn>
                    <a:cxn ang="0">
                      <a:pos x="261270" y="19797"/>
                    </a:cxn>
                    <a:cxn ang="0">
                      <a:pos x="271129" y="74239"/>
                    </a:cxn>
                  </a:cxnLst>
                  <a:rect l="0" t="0" r="0" b="0"/>
                  <a:pathLst>
                    <a:path w="57" h="34">
                      <a:moveTo>
                        <a:pt x="55" y="2"/>
                      </a:moveTo>
                      <a:cubicBezTo>
                        <a:pt x="53" y="1"/>
                        <a:pt x="51" y="0"/>
                        <a:pt x="48" y="0"/>
                      </a:cubicBezTo>
                      <a:cubicBezTo>
                        <a:pt x="42" y="0"/>
                        <a:pt x="38" y="5"/>
                        <a:pt x="36" y="10"/>
                      </a:cubicBezTo>
                      <a:cubicBezTo>
                        <a:pt x="29" y="14"/>
                        <a:pt x="29" y="14"/>
                        <a:pt x="29" y="14"/>
                      </a:cubicBezTo>
                      <a:cubicBezTo>
                        <a:pt x="21" y="10"/>
                        <a:pt x="21" y="10"/>
                        <a:pt x="21" y="10"/>
                      </a:cubicBezTo>
                      <a:cubicBezTo>
                        <a:pt x="20" y="5"/>
                        <a:pt x="15" y="0"/>
                        <a:pt x="9" y="0"/>
                      </a:cubicBezTo>
                      <a:cubicBezTo>
                        <a:pt x="6" y="0"/>
                        <a:pt x="4" y="1"/>
                        <a:pt x="2" y="3"/>
                      </a:cubicBezTo>
                      <a:cubicBezTo>
                        <a:pt x="0" y="5"/>
                        <a:pt x="0" y="10"/>
                        <a:pt x="0" y="15"/>
                      </a:cubicBezTo>
                      <a:cubicBezTo>
                        <a:pt x="0" y="16"/>
                        <a:pt x="0" y="17"/>
                        <a:pt x="0" y="17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33"/>
                        <a:pt x="0" y="34"/>
                        <a:pt x="1" y="34"/>
                      </a:cubicBezTo>
                      <a:cubicBezTo>
                        <a:pt x="21" y="34"/>
                        <a:pt x="21" y="34"/>
                        <a:pt x="21" y="34"/>
                      </a:cubicBezTo>
                      <a:cubicBezTo>
                        <a:pt x="22" y="34"/>
                        <a:pt x="22" y="33"/>
                        <a:pt x="22" y="32"/>
                      </a:cubicBezTo>
                      <a:cubicBezTo>
                        <a:pt x="22" y="23"/>
                        <a:pt x="22" y="23"/>
                        <a:pt x="22" y="23"/>
                      </a:cubicBezTo>
                      <a:cubicBezTo>
                        <a:pt x="25" y="24"/>
                        <a:pt x="25" y="24"/>
                        <a:pt x="25" y="24"/>
                      </a:cubicBezTo>
                      <a:cubicBezTo>
                        <a:pt x="26" y="25"/>
                        <a:pt x="26" y="25"/>
                        <a:pt x="27" y="25"/>
                      </a:cubicBezTo>
                      <a:cubicBezTo>
                        <a:pt x="28" y="25"/>
                        <a:pt x="28" y="25"/>
                        <a:pt x="29" y="25"/>
                      </a:cubicBezTo>
                      <a:cubicBezTo>
                        <a:pt x="29" y="25"/>
                        <a:pt x="29" y="25"/>
                        <a:pt x="30" y="25"/>
                      </a:cubicBezTo>
                      <a:cubicBezTo>
                        <a:pt x="31" y="25"/>
                        <a:pt x="32" y="25"/>
                        <a:pt x="32" y="24"/>
                      </a:cubicBezTo>
                      <a:cubicBezTo>
                        <a:pt x="35" y="23"/>
                        <a:pt x="35" y="23"/>
                        <a:pt x="35" y="23"/>
                      </a:cubicBezTo>
                      <a:cubicBezTo>
                        <a:pt x="35" y="32"/>
                        <a:pt x="35" y="32"/>
                        <a:pt x="35" y="32"/>
                      </a:cubicBezTo>
                      <a:cubicBezTo>
                        <a:pt x="35" y="33"/>
                        <a:pt x="35" y="34"/>
                        <a:pt x="36" y="34"/>
                      </a:cubicBezTo>
                      <a:cubicBezTo>
                        <a:pt x="56" y="33"/>
                        <a:pt x="56" y="33"/>
                        <a:pt x="56" y="33"/>
                      </a:cubicBezTo>
                      <a:cubicBezTo>
                        <a:pt x="57" y="33"/>
                        <a:pt x="57" y="33"/>
                        <a:pt x="57" y="32"/>
                      </a:cubicBezTo>
                      <a:cubicBezTo>
                        <a:pt x="57" y="17"/>
                        <a:pt x="57" y="17"/>
                        <a:pt x="57" y="17"/>
                      </a:cubicBezTo>
                      <a:cubicBezTo>
                        <a:pt x="57" y="16"/>
                        <a:pt x="57" y="16"/>
                        <a:pt x="57" y="15"/>
                      </a:cubicBezTo>
                      <a:cubicBezTo>
                        <a:pt x="57" y="10"/>
                        <a:pt x="57" y="5"/>
                        <a:pt x="55" y="2"/>
                      </a:cubicBezTo>
                      <a:close/>
                      <a:moveTo>
                        <a:pt x="55" y="15"/>
                      </a:moveTo>
                      <a:cubicBezTo>
                        <a:pt x="55" y="16"/>
                        <a:pt x="55" y="16"/>
                        <a:pt x="55" y="17"/>
                      </a:cubicBezTo>
                      <a:cubicBezTo>
                        <a:pt x="55" y="31"/>
                        <a:pt x="55" y="31"/>
                        <a:pt x="55" y="31"/>
                      </a:cubicBezTo>
                      <a:cubicBezTo>
                        <a:pt x="37" y="31"/>
                        <a:pt x="37" y="31"/>
                        <a:pt x="37" y="31"/>
                      </a:cubicBezTo>
                      <a:cubicBezTo>
                        <a:pt x="37" y="22"/>
                        <a:pt x="37" y="22"/>
                        <a:pt x="37" y="22"/>
                      </a:cubicBezTo>
                      <a:cubicBezTo>
                        <a:pt x="47" y="17"/>
                        <a:pt x="47" y="17"/>
                        <a:pt x="47" y="17"/>
                      </a:cubicBezTo>
                      <a:cubicBezTo>
                        <a:pt x="47" y="16"/>
                        <a:pt x="47" y="16"/>
                        <a:pt x="47" y="16"/>
                      </a:cubicBezTo>
                      <a:cubicBezTo>
                        <a:pt x="52" y="11"/>
                        <a:pt x="52" y="11"/>
                        <a:pt x="52" y="11"/>
                      </a:cubicBezTo>
                      <a:cubicBezTo>
                        <a:pt x="52" y="10"/>
                        <a:pt x="52" y="10"/>
                        <a:pt x="52" y="9"/>
                      </a:cubicBezTo>
                      <a:cubicBezTo>
                        <a:pt x="51" y="9"/>
                        <a:pt x="50" y="9"/>
                        <a:pt x="50" y="9"/>
                      </a:cubicBezTo>
                      <a:cubicBezTo>
                        <a:pt x="45" y="15"/>
                        <a:pt x="45" y="15"/>
                        <a:pt x="45" y="15"/>
                      </a:cubicBezTo>
                      <a:cubicBezTo>
                        <a:pt x="32" y="21"/>
                        <a:pt x="32" y="21"/>
                        <a:pt x="32" y="21"/>
                      </a:cubicBezTo>
                      <a:cubicBezTo>
                        <a:pt x="33" y="20"/>
                        <a:pt x="33" y="19"/>
                        <a:pt x="33" y="18"/>
                      </a:cubicBezTo>
                      <a:cubicBezTo>
                        <a:pt x="32" y="17"/>
                        <a:pt x="32" y="16"/>
                        <a:pt x="31" y="15"/>
                      </a:cubicBezTo>
                      <a:cubicBezTo>
                        <a:pt x="37" y="12"/>
                        <a:pt x="37" y="12"/>
                        <a:pt x="37" y="12"/>
                      </a:cubicBezTo>
                      <a:cubicBezTo>
                        <a:pt x="38" y="11"/>
                        <a:pt x="38" y="11"/>
                        <a:pt x="38" y="11"/>
                      </a:cubicBezTo>
                      <a:cubicBezTo>
                        <a:pt x="39" y="7"/>
                        <a:pt x="43" y="3"/>
                        <a:pt x="48" y="3"/>
                      </a:cubicBezTo>
                      <a:cubicBezTo>
                        <a:pt x="50" y="3"/>
                        <a:pt x="52" y="3"/>
                        <a:pt x="53" y="4"/>
                      </a:cubicBezTo>
                      <a:cubicBezTo>
                        <a:pt x="55" y="6"/>
                        <a:pt x="55" y="10"/>
                        <a:pt x="55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2" name="组合 66">
                <a:extLst>
                  <a:ext uri="{FF2B5EF4-FFF2-40B4-BE49-F238E27FC236}">
                    <a16:creationId xmlns:a16="http://schemas.microsoft.com/office/drawing/2014/main" id="{FBD5973B-D82F-410A-B79C-53105A7F0D9A}"/>
                  </a:ext>
                </a:extLst>
              </p:cNvPr>
              <p:cNvGrpSpPr/>
              <p:nvPr/>
            </p:nvGrpSpPr>
            <p:grpSpPr>
              <a:xfrm>
                <a:off x="4467067" y="3371851"/>
                <a:ext cx="1089025" cy="1001713"/>
                <a:chOff x="4467067" y="3371851"/>
                <a:chExt cx="1089025" cy="1001713"/>
              </a:xfrm>
              <a:grpFill/>
            </p:grpSpPr>
            <p:sp>
              <p:nvSpPr>
                <p:cNvPr id="41" name="Freeform 488@|5FFC:9134896|FBC:16777215|LFC:0|LBC:16777215">
                  <a:extLst>
                    <a:ext uri="{FF2B5EF4-FFF2-40B4-BE49-F238E27FC236}">
                      <a16:creationId xmlns:a16="http://schemas.microsoft.com/office/drawing/2014/main" id="{8C1D98C5-AD08-4513-A9DF-6AB5BC77D95D}"/>
                    </a:ext>
                  </a:extLst>
                </p:cNvPr>
                <p:cNvSpPr/>
                <p:nvPr/>
              </p:nvSpPr>
              <p:spPr>
                <a:xfrm>
                  <a:off x="4467067" y="3371851"/>
                  <a:ext cx="1089025" cy="1001713"/>
                </a:xfrm>
                <a:custGeom>
                  <a:avLst/>
                  <a:gdLst/>
                  <a:ahLst/>
                  <a:cxnLst>
                    <a:cxn ang="0">
                      <a:pos x="1054531" y="750051"/>
                    </a:cxn>
                    <a:cxn ang="0">
                      <a:pos x="1000326" y="750051"/>
                    </a:cxn>
                    <a:cxn ang="0">
                      <a:pos x="1000326" y="750051"/>
                    </a:cxn>
                    <a:cxn ang="0">
                      <a:pos x="951049" y="750051"/>
                    </a:cxn>
                    <a:cxn ang="0">
                      <a:pos x="946121" y="750051"/>
                    </a:cxn>
                    <a:cxn ang="0">
                      <a:pos x="877133" y="710575"/>
                    </a:cxn>
                    <a:cxn ang="0">
                      <a:pos x="980615" y="518127"/>
                    </a:cxn>
                    <a:cxn ang="0">
                      <a:pos x="497699" y="222055"/>
                    </a:cxn>
                    <a:cxn ang="0">
                      <a:pos x="532193" y="152971"/>
                    </a:cxn>
                    <a:cxn ang="0">
                      <a:pos x="581470" y="133233"/>
                    </a:cxn>
                    <a:cxn ang="0">
                      <a:pos x="625820" y="108560"/>
                    </a:cxn>
                    <a:cxn ang="0">
                      <a:pos x="606109" y="34542"/>
                    </a:cxn>
                    <a:cxn ang="0">
                      <a:pos x="571615" y="14804"/>
                    </a:cxn>
                    <a:cxn ang="0">
                      <a:pos x="497699" y="34542"/>
                    </a:cxn>
                    <a:cxn ang="0">
                      <a:pos x="497699" y="83887"/>
                    </a:cxn>
                    <a:cxn ang="0">
                      <a:pos x="497699" y="83887"/>
                    </a:cxn>
                    <a:cxn ang="0">
                      <a:pos x="497699" y="138167"/>
                    </a:cxn>
                    <a:cxn ang="0">
                      <a:pos x="497699" y="138167"/>
                    </a:cxn>
                    <a:cxn ang="0">
                      <a:pos x="463205" y="202316"/>
                    </a:cxn>
                    <a:cxn ang="0">
                      <a:pos x="231603" y="59215"/>
                    </a:cxn>
                    <a:cxn ang="0">
                      <a:pos x="0" y="661229"/>
                    </a:cxn>
                    <a:cxn ang="0">
                      <a:pos x="305518" y="957302"/>
                    </a:cxn>
                    <a:cxn ang="0">
                      <a:pos x="359723" y="838873"/>
                    </a:cxn>
                    <a:cxn ang="0">
                      <a:pos x="364651" y="833938"/>
                    </a:cxn>
                    <a:cxn ang="0">
                      <a:pos x="364651" y="833938"/>
                    </a:cxn>
                    <a:cxn ang="0">
                      <a:pos x="482916" y="764855"/>
                    </a:cxn>
                    <a:cxn ang="0">
                      <a:pos x="601181" y="789527"/>
                    </a:cxn>
                    <a:cxn ang="0">
                      <a:pos x="724374" y="1001713"/>
                    </a:cxn>
                    <a:cxn ang="0">
                      <a:pos x="857422" y="745117"/>
                    </a:cxn>
                    <a:cxn ang="0">
                      <a:pos x="931338" y="789527"/>
                    </a:cxn>
                    <a:cxn ang="0">
                      <a:pos x="951049" y="833938"/>
                    </a:cxn>
                    <a:cxn ang="0">
                      <a:pos x="980615" y="878349"/>
                    </a:cxn>
                    <a:cxn ang="0">
                      <a:pos x="1049603" y="858611"/>
                    </a:cxn>
                    <a:cxn ang="0">
                      <a:pos x="1074242" y="824069"/>
                    </a:cxn>
                    <a:cxn ang="0">
                      <a:pos x="1054531" y="750051"/>
                    </a:cxn>
                  </a:cxnLst>
                  <a:rect l="0" t="0" r="0" b="0"/>
                  <a:pathLst>
                    <a:path w="221" h="203">
                      <a:moveTo>
                        <a:pt x="214" y="152"/>
                      </a:moveTo>
                      <a:cubicBezTo>
                        <a:pt x="211" y="150"/>
                        <a:pt x="207" y="150"/>
                        <a:pt x="203" y="152"/>
                      </a:cubicBezTo>
                      <a:cubicBezTo>
                        <a:pt x="203" y="152"/>
                        <a:pt x="203" y="152"/>
                        <a:pt x="203" y="152"/>
                      </a:cubicBezTo>
                      <a:cubicBezTo>
                        <a:pt x="198" y="154"/>
                        <a:pt x="194" y="153"/>
                        <a:pt x="193" y="152"/>
                      </a:cubicBezTo>
                      <a:cubicBezTo>
                        <a:pt x="192" y="152"/>
                        <a:pt x="192" y="152"/>
                        <a:pt x="192" y="152"/>
                      </a:cubicBezTo>
                      <a:cubicBezTo>
                        <a:pt x="178" y="144"/>
                        <a:pt x="178" y="144"/>
                        <a:pt x="178" y="144"/>
                      </a:cubicBezTo>
                      <a:cubicBezTo>
                        <a:pt x="199" y="105"/>
                        <a:pt x="199" y="105"/>
                        <a:pt x="199" y="105"/>
                      </a:cubicBezTo>
                      <a:cubicBezTo>
                        <a:pt x="101" y="45"/>
                        <a:pt x="101" y="45"/>
                        <a:pt x="101" y="45"/>
                      </a:cubicBezTo>
                      <a:cubicBezTo>
                        <a:pt x="108" y="31"/>
                        <a:pt x="108" y="31"/>
                        <a:pt x="108" y="31"/>
                      </a:cubicBezTo>
                      <a:cubicBezTo>
                        <a:pt x="110" y="30"/>
                        <a:pt x="112" y="28"/>
                        <a:pt x="118" y="27"/>
                      </a:cubicBezTo>
                      <a:cubicBezTo>
                        <a:pt x="122" y="27"/>
                        <a:pt x="125" y="25"/>
                        <a:pt x="127" y="22"/>
                      </a:cubicBezTo>
                      <a:cubicBezTo>
                        <a:pt x="130" y="17"/>
                        <a:pt x="128" y="10"/>
                        <a:pt x="123" y="7"/>
                      </a:cubicBezTo>
                      <a:cubicBezTo>
                        <a:pt x="116" y="3"/>
                        <a:pt x="116" y="3"/>
                        <a:pt x="116" y="3"/>
                      </a:cubicBezTo>
                      <a:cubicBezTo>
                        <a:pt x="111" y="0"/>
                        <a:pt x="104" y="1"/>
                        <a:pt x="101" y="7"/>
                      </a:cubicBezTo>
                      <a:cubicBezTo>
                        <a:pt x="99" y="10"/>
                        <a:pt x="99" y="14"/>
                        <a:pt x="101" y="17"/>
                      </a:cubicBezTo>
                      <a:cubicBezTo>
                        <a:pt x="101" y="17"/>
                        <a:pt x="101" y="17"/>
                        <a:pt x="101" y="17"/>
                      </a:cubicBezTo>
                      <a:cubicBezTo>
                        <a:pt x="103" y="22"/>
                        <a:pt x="102" y="26"/>
                        <a:pt x="101" y="28"/>
                      </a:cubicBezTo>
                      <a:cubicBezTo>
                        <a:pt x="101" y="28"/>
                        <a:pt x="101" y="28"/>
                        <a:pt x="101" y="28"/>
                      </a:cubicBezTo>
                      <a:cubicBezTo>
                        <a:pt x="94" y="41"/>
                        <a:pt x="94" y="41"/>
                        <a:pt x="94" y="41"/>
                      </a:cubicBezTo>
                      <a:cubicBezTo>
                        <a:pt x="47" y="12"/>
                        <a:pt x="47" y="12"/>
                        <a:pt x="47" y="12"/>
                      </a:cubicBezTo>
                      <a:cubicBezTo>
                        <a:pt x="0" y="134"/>
                        <a:pt x="0" y="134"/>
                        <a:pt x="0" y="134"/>
                      </a:cubicBezTo>
                      <a:cubicBezTo>
                        <a:pt x="62" y="194"/>
                        <a:pt x="62" y="194"/>
                        <a:pt x="62" y="194"/>
                      </a:cubicBezTo>
                      <a:cubicBezTo>
                        <a:pt x="66" y="181"/>
                        <a:pt x="72" y="172"/>
                        <a:pt x="73" y="170"/>
                      </a:cubicBezTo>
                      <a:cubicBezTo>
                        <a:pt x="74" y="169"/>
                        <a:pt x="74" y="169"/>
                        <a:pt x="74" y="169"/>
                      </a:cubicBezTo>
                      <a:cubicBezTo>
                        <a:pt x="74" y="169"/>
                        <a:pt x="74" y="169"/>
                        <a:pt x="74" y="169"/>
                      </a:cubicBezTo>
                      <a:cubicBezTo>
                        <a:pt x="79" y="162"/>
                        <a:pt x="86" y="155"/>
                        <a:pt x="98" y="155"/>
                      </a:cubicBezTo>
                      <a:cubicBezTo>
                        <a:pt x="104" y="154"/>
                        <a:pt x="111" y="156"/>
                        <a:pt x="122" y="160"/>
                      </a:cubicBezTo>
                      <a:cubicBezTo>
                        <a:pt x="138" y="167"/>
                        <a:pt x="145" y="188"/>
                        <a:pt x="147" y="203"/>
                      </a:cubicBezTo>
                      <a:cubicBezTo>
                        <a:pt x="174" y="151"/>
                        <a:pt x="174" y="151"/>
                        <a:pt x="174" y="151"/>
                      </a:cubicBezTo>
                      <a:cubicBezTo>
                        <a:pt x="189" y="160"/>
                        <a:pt x="189" y="160"/>
                        <a:pt x="189" y="160"/>
                      </a:cubicBezTo>
                      <a:cubicBezTo>
                        <a:pt x="191" y="161"/>
                        <a:pt x="193" y="164"/>
                        <a:pt x="193" y="169"/>
                      </a:cubicBezTo>
                      <a:cubicBezTo>
                        <a:pt x="193" y="173"/>
                        <a:pt x="195" y="176"/>
                        <a:pt x="199" y="178"/>
                      </a:cubicBezTo>
                      <a:cubicBezTo>
                        <a:pt x="204" y="181"/>
                        <a:pt x="210" y="179"/>
                        <a:pt x="213" y="174"/>
                      </a:cubicBezTo>
                      <a:cubicBezTo>
                        <a:pt x="218" y="167"/>
                        <a:pt x="218" y="167"/>
                        <a:pt x="218" y="167"/>
                      </a:cubicBezTo>
                      <a:cubicBezTo>
                        <a:pt x="221" y="162"/>
                        <a:pt x="219" y="155"/>
                        <a:pt x="214" y="152"/>
                      </a:cubicBez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42" name="Freeform 952@|5FFC:14265407|FBC:16777215|LFC:0|LBC:16777215">
                  <a:extLst>
                    <a:ext uri="{FF2B5EF4-FFF2-40B4-BE49-F238E27FC236}">
                      <a16:creationId xmlns:a16="http://schemas.microsoft.com/office/drawing/2014/main" id="{F3EB1BE4-40E4-4DE8-BE39-4FCB51936F50}"/>
                    </a:ext>
                  </a:extLst>
                </p:cNvPr>
                <p:cNvSpPr>
                  <a:spLocks noEditPoints="1"/>
                </p:cNvSpPr>
                <p:nvPr/>
              </p:nvSpPr>
              <p:spPr>
                <a:xfrm>
                  <a:off x="4619625" y="3702050"/>
                  <a:ext cx="334963" cy="187325"/>
                </a:xfrm>
                <a:custGeom>
                  <a:avLst/>
                  <a:gdLst/>
                  <a:ahLst/>
                  <a:cxnLst>
                    <a:cxn ang="0">
                      <a:pos x="334963" y="39437"/>
                    </a:cxn>
                    <a:cxn ang="0">
                      <a:pos x="295556" y="0"/>
                    </a:cxn>
                    <a:cxn ang="0">
                      <a:pos x="226593" y="24648"/>
                    </a:cxn>
                    <a:cxn ang="0">
                      <a:pos x="241370" y="59155"/>
                    </a:cxn>
                    <a:cxn ang="0">
                      <a:pos x="123148" y="59155"/>
                    </a:cxn>
                    <a:cxn ang="0">
                      <a:pos x="9852" y="138029"/>
                    </a:cxn>
                    <a:cxn ang="0">
                      <a:pos x="49259" y="172536"/>
                    </a:cxn>
                    <a:cxn ang="0">
                      <a:pos x="162556" y="172536"/>
                    </a:cxn>
                    <a:cxn ang="0">
                      <a:pos x="172407" y="182395"/>
                    </a:cxn>
                    <a:cxn ang="0">
                      <a:pos x="177333" y="182395"/>
                    </a:cxn>
                    <a:cxn ang="0">
                      <a:pos x="177333" y="182395"/>
                    </a:cxn>
                    <a:cxn ang="0">
                      <a:pos x="187185" y="182395"/>
                    </a:cxn>
                    <a:cxn ang="0">
                      <a:pos x="187185" y="182395"/>
                    </a:cxn>
                    <a:cxn ang="0">
                      <a:pos x="192111" y="182395"/>
                    </a:cxn>
                    <a:cxn ang="0">
                      <a:pos x="201963" y="172536"/>
                    </a:cxn>
                    <a:cxn ang="0">
                      <a:pos x="285704" y="98592"/>
                    </a:cxn>
                    <a:cxn ang="0">
                      <a:pos x="330037" y="83803"/>
                    </a:cxn>
                    <a:cxn ang="0">
                      <a:pos x="295556" y="88733"/>
                    </a:cxn>
                    <a:cxn ang="0">
                      <a:pos x="280778" y="73944"/>
                    </a:cxn>
                    <a:cxn ang="0">
                      <a:pos x="187185" y="167607"/>
                    </a:cxn>
                    <a:cxn ang="0">
                      <a:pos x="187185" y="167607"/>
                    </a:cxn>
                    <a:cxn ang="0">
                      <a:pos x="182259" y="167607"/>
                    </a:cxn>
                    <a:cxn ang="0">
                      <a:pos x="182259" y="167607"/>
                    </a:cxn>
                    <a:cxn ang="0">
                      <a:pos x="177333" y="167607"/>
                    </a:cxn>
                    <a:cxn ang="0">
                      <a:pos x="172407" y="162677"/>
                    </a:cxn>
                    <a:cxn ang="0">
                      <a:pos x="39407" y="162677"/>
                    </a:cxn>
                    <a:cxn ang="0">
                      <a:pos x="19704" y="147888"/>
                    </a:cxn>
                    <a:cxn ang="0">
                      <a:pos x="113296" y="69014"/>
                    </a:cxn>
                    <a:cxn ang="0">
                      <a:pos x="261074" y="59155"/>
                    </a:cxn>
                    <a:cxn ang="0">
                      <a:pos x="246296" y="39437"/>
                    </a:cxn>
                    <a:cxn ang="0">
                      <a:pos x="251222" y="19718"/>
                    </a:cxn>
                    <a:cxn ang="0">
                      <a:pos x="315259" y="19718"/>
                    </a:cxn>
                    <a:cxn ang="0">
                      <a:pos x="315259" y="83803"/>
                    </a:cxn>
                  </a:cxnLst>
                  <a:rect l="0" t="0" r="0" b="0"/>
                  <a:pathLst>
                    <a:path w="68" h="38">
                      <a:moveTo>
                        <a:pt x="67" y="17"/>
                      </a:moveTo>
                      <a:cubicBezTo>
                        <a:pt x="68" y="8"/>
                        <a:pt x="68" y="8"/>
                        <a:pt x="68" y="8"/>
                      </a:cubicBezTo>
                      <a:cubicBezTo>
                        <a:pt x="68" y="6"/>
                        <a:pt x="68" y="3"/>
                        <a:pt x="66" y="2"/>
                      </a:cubicBezTo>
                      <a:cubicBezTo>
                        <a:pt x="65" y="0"/>
                        <a:pt x="62" y="0"/>
                        <a:pt x="60" y="0"/>
                      </a:cubicBezTo>
                      <a:cubicBezTo>
                        <a:pt x="51" y="1"/>
                        <a:pt x="51" y="1"/>
                        <a:pt x="51" y="1"/>
                      </a:cubicBezTo>
                      <a:cubicBezTo>
                        <a:pt x="47" y="2"/>
                        <a:pt x="46" y="4"/>
                        <a:pt x="46" y="5"/>
                      </a:cubicBezTo>
                      <a:cubicBezTo>
                        <a:pt x="46" y="6"/>
                        <a:pt x="45" y="8"/>
                        <a:pt x="48" y="10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37" y="24"/>
                        <a:pt x="37" y="24"/>
                        <a:pt x="37" y="24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23" y="10"/>
                        <a:pt x="20" y="10"/>
                        <a:pt x="18" y="12"/>
                      </a:cubicBezTo>
                      <a:cubicBezTo>
                        <a:pt x="2" y="28"/>
                        <a:pt x="2" y="28"/>
                        <a:pt x="2" y="28"/>
                      </a:cubicBezTo>
                      <a:cubicBezTo>
                        <a:pt x="0" y="30"/>
                        <a:pt x="0" y="33"/>
                        <a:pt x="2" y="35"/>
                      </a:cubicBezTo>
                      <a:cubicBezTo>
                        <a:pt x="4" y="38"/>
                        <a:pt x="8" y="38"/>
                        <a:pt x="10" y="35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33" y="35"/>
                        <a:pt x="33" y="35"/>
                        <a:pt x="33" y="35"/>
                      </a:cubicBezTo>
                      <a:cubicBezTo>
                        <a:pt x="34" y="36"/>
                        <a:pt x="34" y="36"/>
                        <a:pt x="34" y="36"/>
                      </a:cubicBezTo>
                      <a:cubicBezTo>
                        <a:pt x="35" y="36"/>
                        <a:pt x="35" y="36"/>
                        <a:pt x="35" y="37"/>
                      </a:cubicBezTo>
                      <a:cubicBezTo>
                        <a:pt x="36" y="37"/>
                        <a:pt x="36" y="37"/>
                        <a:pt x="36" y="37"/>
                      </a:cubicBezTo>
                      <a:cubicBezTo>
                        <a:pt x="36" y="37"/>
                        <a:pt x="36" y="37"/>
                        <a:pt x="36" y="37"/>
                      </a:cubicBezTo>
                      <a:cubicBezTo>
                        <a:pt x="36" y="37"/>
                        <a:pt x="36" y="37"/>
                        <a:pt x="36" y="37"/>
                      </a:cubicBezTo>
                      <a:cubicBezTo>
                        <a:pt x="36" y="37"/>
                        <a:pt x="36" y="37"/>
                        <a:pt x="36" y="37"/>
                      </a:cubicBezTo>
                      <a:cubicBezTo>
                        <a:pt x="37" y="37"/>
                        <a:pt x="37" y="37"/>
                        <a:pt x="37" y="37"/>
                      </a:cubicBezTo>
                      <a:cubicBezTo>
                        <a:pt x="38" y="37"/>
                        <a:pt x="38" y="37"/>
                        <a:pt x="38" y="37"/>
                      </a:cubicBezTo>
                      <a:cubicBezTo>
                        <a:pt x="38" y="37"/>
                        <a:pt x="38" y="37"/>
                        <a:pt x="38" y="37"/>
                      </a:cubicBezTo>
                      <a:cubicBezTo>
                        <a:pt x="38" y="37"/>
                        <a:pt x="38" y="37"/>
                        <a:pt x="38" y="37"/>
                      </a:cubicBezTo>
                      <a:cubicBezTo>
                        <a:pt x="39" y="37"/>
                        <a:pt x="39" y="37"/>
                        <a:pt x="39" y="37"/>
                      </a:cubicBezTo>
                      <a:cubicBezTo>
                        <a:pt x="39" y="37"/>
                        <a:pt x="39" y="37"/>
                        <a:pt x="39" y="37"/>
                      </a:cubicBezTo>
                      <a:cubicBezTo>
                        <a:pt x="39" y="36"/>
                        <a:pt x="40" y="36"/>
                        <a:pt x="40" y="36"/>
                      </a:cubicBezTo>
                      <a:cubicBezTo>
                        <a:pt x="41" y="35"/>
                        <a:pt x="41" y="35"/>
                        <a:pt x="41" y="35"/>
                      </a:cubicBezTo>
                      <a:cubicBezTo>
                        <a:pt x="57" y="19"/>
                        <a:pt x="57" y="19"/>
                        <a:pt x="57" y="19"/>
                      </a:cubicBezTo>
                      <a:cubicBezTo>
                        <a:pt x="58" y="20"/>
                        <a:pt x="58" y="20"/>
                        <a:pt x="58" y="20"/>
                      </a:cubicBezTo>
                      <a:cubicBezTo>
                        <a:pt x="60" y="23"/>
                        <a:pt x="62" y="22"/>
                        <a:pt x="63" y="22"/>
                      </a:cubicBezTo>
                      <a:cubicBezTo>
                        <a:pt x="64" y="22"/>
                        <a:pt x="66" y="21"/>
                        <a:pt x="67" y="17"/>
                      </a:cubicBezTo>
                      <a:close/>
                      <a:moveTo>
                        <a:pt x="63" y="19"/>
                      </a:moveTo>
                      <a:cubicBezTo>
                        <a:pt x="62" y="20"/>
                        <a:pt x="61" y="19"/>
                        <a:pt x="60" y="18"/>
                      </a:cubicBezTo>
                      <a:cubicBezTo>
                        <a:pt x="59" y="17"/>
                        <a:pt x="59" y="17"/>
                        <a:pt x="59" y="17"/>
                      </a:cubicBezTo>
                      <a:cubicBezTo>
                        <a:pt x="57" y="15"/>
                        <a:pt x="57" y="15"/>
                        <a:pt x="57" y="15"/>
                      </a:cubicBezTo>
                      <a:cubicBezTo>
                        <a:pt x="39" y="33"/>
                        <a:pt x="39" y="33"/>
                        <a:pt x="39" y="33"/>
                      </a:cubicBezTo>
                      <a:cubicBezTo>
                        <a:pt x="38" y="34"/>
                        <a:pt x="38" y="34"/>
                        <a:pt x="38" y="34"/>
                      </a:cubicBezTo>
                      <a:cubicBezTo>
                        <a:pt x="38" y="34"/>
                        <a:pt x="38" y="34"/>
                        <a:pt x="38" y="34"/>
                      </a:cubicBezTo>
                      <a:cubicBezTo>
                        <a:pt x="38" y="34"/>
                        <a:pt x="38" y="34"/>
                        <a:pt x="38" y="34"/>
                      </a:cubicBezTo>
                      <a:cubicBezTo>
                        <a:pt x="38" y="34"/>
                        <a:pt x="38" y="34"/>
                        <a:pt x="38" y="34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36" y="34"/>
                        <a:pt x="36" y="34"/>
                        <a:pt x="36" y="34"/>
                      </a:cubicBezTo>
                      <a:cubicBezTo>
                        <a:pt x="36" y="34"/>
                        <a:pt x="36" y="34"/>
                        <a:pt x="36" y="34"/>
                      </a:cubicBezTo>
                      <a:cubicBezTo>
                        <a:pt x="36" y="34"/>
                        <a:pt x="36" y="34"/>
                        <a:pt x="36" y="34"/>
                      </a:cubicBezTo>
                      <a:cubicBezTo>
                        <a:pt x="35" y="33"/>
                        <a:pt x="35" y="33"/>
                        <a:pt x="35" y="33"/>
                      </a:cubicBez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8" y="33"/>
                        <a:pt x="8" y="33"/>
                        <a:pt x="8" y="33"/>
                      </a:cubicBezTo>
                      <a:cubicBezTo>
                        <a:pt x="7" y="34"/>
                        <a:pt x="5" y="34"/>
                        <a:pt x="4" y="33"/>
                      </a:cubicBezTo>
                      <a:cubicBezTo>
                        <a:pt x="3" y="33"/>
                        <a:pt x="3" y="31"/>
                        <a:pt x="4" y="30"/>
                      </a:cubicBezTo>
                      <a:cubicBezTo>
                        <a:pt x="20" y="14"/>
                        <a:pt x="20" y="14"/>
                        <a:pt x="20" y="14"/>
                      </a:cubicBezTo>
                      <a:cubicBezTo>
                        <a:pt x="21" y="14"/>
                        <a:pt x="22" y="14"/>
                        <a:pt x="23" y="14"/>
                      </a:cubicBezTo>
                      <a:cubicBezTo>
                        <a:pt x="37" y="28"/>
                        <a:pt x="37" y="28"/>
                        <a:pt x="37" y="28"/>
                      </a:cubicBezTo>
                      <a:cubicBezTo>
                        <a:pt x="53" y="12"/>
                        <a:pt x="53" y="12"/>
                        <a:pt x="53" y="12"/>
                      </a:cubicBezTo>
                      <a:cubicBezTo>
                        <a:pt x="51" y="10"/>
                        <a:pt x="51" y="10"/>
                        <a:pt x="51" y="10"/>
                      </a:cubicBezTo>
                      <a:cubicBezTo>
                        <a:pt x="50" y="8"/>
                        <a:pt x="50" y="8"/>
                        <a:pt x="50" y="8"/>
                      </a:cubicBezTo>
                      <a:cubicBezTo>
                        <a:pt x="49" y="7"/>
                        <a:pt x="48" y="6"/>
                        <a:pt x="49" y="6"/>
                      </a:cubicBezTo>
                      <a:cubicBezTo>
                        <a:pt x="49" y="5"/>
                        <a:pt x="50" y="4"/>
                        <a:pt x="51" y="4"/>
                      </a:cubicBezTo>
                      <a:cubicBezTo>
                        <a:pt x="60" y="3"/>
                        <a:pt x="60" y="3"/>
                        <a:pt x="60" y="3"/>
                      </a:cubicBezTo>
                      <a:cubicBezTo>
                        <a:pt x="62" y="3"/>
                        <a:pt x="63" y="3"/>
                        <a:pt x="64" y="4"/>
                      </a:cubicBezTo>
                      <a:cubicBezTo>
                        <a:pt x="65" y="5"/>
                        <a:pt x="65" y="6"/>
                        <a:pt x="65" y="8"/>
                      </a:cubicBezTo>
                      <a:cubicBezTo>
                        <a:pt x="64" y="17"/>
                        <a:pt x="64" y="17"/>
                        <a:pt x="64" y="17"/>
                      </a:cubicBezTo>
                      <a:cubicBezTo>
                        <a:pt x="64" y="18"/>
                        <a:pt x="63" y="19"/>
                        <a:pt x="63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3" name="Freeform 953@|5FFC:14265407|FBC:16777215|LFC:0|LBC:16777215">
                <a:extLst>
                  <a:ext uri="{FF2B5EF4-FFF2-40B4-BE49-F238E27FC236}">
                    <a16:creationId xmlns:a16="http://schemas.microsoft.com/office/drawing/2014/main" id="{D7767883-76D4-4C7E-BF4A-E979B27032F4}"/>
                  </a:ext>
                </a:extLst>
              </p:cNvPr>
              <p:cNvSpPr>
                <a:spLocks noEditPoints="1"/>
              </p:cNvSpPr>
              <p:nvPr/>
            </p:nvSpPr>
            <p:spPr>
              <a:xfrm>
                <a:off x="4629150" y="3900488"/>
                <a:ext cx="320675" cy="53975"/>
              </a:xfrm>
              <a:custGeom>
                <a:avLst/>
                <a:gdLst/>
                <a:ahLst/>
                <a:cxnLst>
                  <a:cxn ang="0">
                    <a:pos x="296008" y="53975"/>
                  </a:cxn>
                  <a:cxn ang="0">
                    <a:pos x="24667" y="53975"/>
                  </a:cxn>
                  <a:cxn ang="0">
                    <a:pos x="0" y="29441"/>
                  </a:cxn>
                  <a:cxn ang="0">
                    <a:pos x="24667" y="0"/>
                  </a:cxn>
                  <a:cxn ang="0">
                    <a:pos x="296008" y="0"/>
                  </a:cxn>
                  <a:cxn ang="0">
                    <a:pos x="320675" y="24534"/>
                  </a:cxn>
                  <a:cxn ang="0">
                    <a:pos x="296008" y="53975"/>
                  </a:cxn>
                  <a:cxn ang="0">
                    <a:pos x="24667" y="14720"/>
                  </a:cxn>
                  <a:cxn ang="0">
                    <a:pos x="14800" y="29441"/>
                  </a:cxn>
                  <a:cxn ang="0">
                    <a:pos x="24667" y="39255"/>
                  </a:cxn>
                  <a:cxn ang="0">
                    <a:pos x="296008" y="39255"/>
                  </a:cxn>
                  <a:cxn ang="0">
                    <a:pos x="305875" y="24534"/>
                  </a:cxn>
                  <a:cxn ang="0">
                    <a:pos x="296008" y="14720"/>
                  </a:cxn>
                  <a:cxn ang="0">
                    <a:pos x="24667" y="14720"/>
                  </a:cxn>
                </a:cxnLst>
                <a:rect l="0" t="0" r="0" b="0"/>
                <a:pathLst>
                  <a:path w="65" h="11">
                    <a:moveTo>
                      <a:pt x="60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63" y="0"/>
                      <a:pt x="65" y="2"/>
                      <a:pt x="65" y="5"/>
                    </a:cubicBezTo>
                    <a:cubicBezTo>
                      <a:pt x="65" y="8"/>
                      <a:pt x="63" y="11"/>
                      <a:pt x="60" y="11"/>
                    </a:cubicBezTo>
                    <a:close/>
                    <a:moveTo>
                      <a:pt x="5" y="3"/>
                    </a:moveTo>
                    <a:cubicBezTo>
                      <a:pt x="4" y="3"/>
                      <a:pt x="3" y="4"/>
                      <a:pt x="3" y="6"/>
                    </a:cubicBezTo>
                    <a:cubicBezTo>
                      <a:pt x="3" y="7"/>
                      <a:pt x="4" y="8"/>
                      <a:pt x="5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1" y="8"/>
                      <a:pt x="62" y="7"/>
                      <a:pt x="62" y="5"/>
                    </a:cubicBezTo>
                    <a:cubicBezTo>
                      <a:pt x="62" y="4"/>
                      <a:pt x="61" y="3"/>
                      <a:pt x="60" y="3"/>
                    </a:cubicBezTo>
                    <a:lnTo>
                      <a:pt x="5" y="3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34" name="组合 68">
                <a:extLst>
                  <a:ext uri="{FF2B5EF4-FFF2-40B4-BE49-F238E27FC236}">
                    <a16:creationId xmlns:a16="http://schemas.microsoft.com/office/drawing/2014/main" id="{86884592-BFF0-42FF-8772-9700F4E23F1D}"/>
                  </a:ext>
                </a:extLst>
              </p:cNvPr>
              <p:cNvGrpSpPr/>
              <p:nvPr/>
            </p:nvGrpSpPr>
            <p:grpSpPr>
              <a:xfrm>
                <a:off x="6356351" y="2705101"/>
                <a:ext cx="1025525" cy="1135063"/>
                <a:chOff x="6356351" y="2705101"/>
                <a:chExt cx="1025525" cy="1135063"/>
              </a:xfrm>
              <a:grpFill/>
            </p:grpSpPr>
            <p:sp>
              <p:nvSpPr>
                <p:cNvPr id="39" name="Freeform 496@|5FFC:4761590|FBC:16777215|LFC:0|LBC:16777215">
                  <a:extLst>
                    <a:ext uri="{FF2B5EF4-FFF2-40B4-BE49-F238E27FC236}">
                      <a16:creationId xmlns:a16="http://schemas.microsoft.com/office/drawing/2014/main" id="{FA0DC71E-2CF6-468C-9F1B-C135C4D44AD4}"/>
                    </a:ext>
                  </a:extLst>
                </p:cNvPr>
                <p:cNvSpPr/>
                <p:nvPr/>
              </p:nvSpPr>
              <p:spPr>
                <a:xfrm>
                  <a:off x="6356351" y="2705101"/>
                  <a:ext cx="1025525" cy="1135063"/>
                </a:xfrm>
                <a:custGeom>
                  <a:avLst/>
                  <a:gdLst/>
                  <a:ahLst/>
                  <a:cxnLst>
                    <a:cxn ang="0">
                      <a:pos x="981151" y="611947"/>
                    </a:cxn>
                    <a:cxn ang="0">
                      <a:pos x="931847" y="607012"/>
                    </a:cxn>
                    <a:cxn ang="0">
                      <a:pos x="931847" y="607012"/>
                    </a:cxn>
                    <a:cxn ang="0">
                      <a:pos x="877613" y="607012"/>
                    </a:cxn>
                    <a:cxn ang="0">
                      <a:pos x="877613" y="607012"/>
                    </a:cxn>
                    <a:cxn ang="0">
                      <a:pos x="818448" y="562596"/>
                    </a:cxn>
                    <a:cxn ang="0">
                      <a:pos x="1025525" y="246753"/>
                    </a:cxn>
                    <a:cxn ang="0">
                      <a:pos x="226799" y="4935"/>
                    </a:cxn>
                    <a:cxn ang="0">
                      <a:pos x="207077" y="0"/>
                    </a:cxn>
                    <a:cxn ang="0">
                      <a:pos x="49304" y="557661"/>
                    </a:cxn>
                    <a:cxn ang="0">
                      <a:pos x="88747" y="577402"/>
                    </a:cxn>
                    <a:cxn ang="0">
                      <a:pos x="108469" y="572467"/>
                    </a:cxn>
                    <a:cxn ang="0">
                      <a:pos x="108469" y="567532"/>
                    </a:cxn>
                    <a:cxn ang="0">
                      <a:pos x="197216" y="562596"/>
                    </a:cxn>
                    <a:cxn ang="0">
                      <a:pos x="241590" y="681038"/>
                    </a:cxn>
                    <a:cxn ang="0">
                      <a:pos x="226799" y="715583"/>
                    </a:cxn>
                    <a:cxn ang="0">
                      <a:pos x="108469" y="764934"/>
                    </a:cxn>
                    <a:cxn ang="0">
                      <a:pos x="54234" y="695843"/>
                    </a:cxn>
                    <a:cxn ang="0">
                      <a:pos x="44374" y="681038"/>
                    </a:cxn>
                    <a:cxn ang="0">
                      <a:pos x="19722" y="666233"/>
                    </a:cxn>
                    <a:cxn ang="0">
                      <a:pos x="0" y="725453"/>
                    </a:cxn>
                    <a:cxn ang="0">
                      <a:pos x="305685" y="977141"/>
                    </a:cxn>
                    <a:cxn ang="0">
                      <a:pos x="448667" y="1135063"/>
                    </a:cxn>
                    <a:cxn ang="0">
                      <a:pos x="798726" y="597142"/>
                    </a:cxn>
                    <a:cxn ang="0">
                      <a:pos x="857891" y="641557"/>
                    </a:cxn>
                    <a:cxn ang="0">
                      <a:pos x="872682" y="685973"/>
                    </a:cxn>
                    <a:cxn ang="0">
                      <a:pos x="897334" y="735323"/>
                    </a:cxn>
                    <a:cxn ang="0">
                      <a:pos x="971291" y="720518"/>
                    </a:cxn>
                    <a:cxn ang="0">
                      <a:pos x="995943" y="685973"/>
                    </a:cxn>
                    <a:cxn ang="0">
                      <a:pos x="981151" y="611947"/>
                    </a:cxn>
                  </a:cxnLst>
                  <a:rect l="0" t="0" r="0" b="0"/>
                  <a:pathLst>
                    <a:path w="208" h="230">
                      <a:moveTo>
                        <a:pt x="199" y="124"/>
                      </a:moveTo>
                      <a:cubicBezTo>
                        <a:pt x="196" y="122"/>
                        <a:pt x="192" y="122"/>
                        <a:pt x="189" y="123"/>
                      </a:cubicBezTo>
                      <a:cubicBezTo>
                        <a:pt x="189" y="123"/>
                        <a:pt x="189" y="123"/>
                        <a:pt x="189" y="123"/>
                      </a:cubicBezTo>
                      <a:cubicBezTo>
                        <a:pt x="183" y="125"/>
                        <a:pt x="180" y="124"/>
                        <a:pt x="178" y="123"/>
                      </a:cubicBezTo>
                      <a:cubicBezTo>
                        <a:pt x="178" y="123"/>
                        <a:pt x="178" y="123"/>
                        <a:pt x="178" y="123"/>
                      </a:cubicBezTo>
                      <a:cubicBezTo>
                        <a:pt x="166" y="114"/>
                        <a:pt x="166" y="114"/>
                        <a:pt x="166" y="114"/>
                      </a:cubicBezTo>
                      <a:cubicBezTo>
                        <a:pt x="208" y="50"/>
                        <a:pt x="208" y="50"/>
                        <a:pt x="208" y="50"/>
                      </a:cubicBezTo>
                      <a:cubicBezTo>
                        <a:pt x="46" y="1"/>
                        <a:pt x="46" y="1"/>
                        <a:pt x="46" y="1"/>
                      </a:cubicBezTo>
                      <a:cubicBezTo>
                        <a:pt x="46" y="1"/>
                        <a:pt x="45" y="0"/>
                        <a:pt x="42" y="0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18" y="117"/>
                        <a:pt x="18" y="117"/>
                        <a:pt x="18" y="117"/>
                      </a:cubicBezTo>
                      <a:cubicBezTo>
                        <a:pt x="19" y="117"/>
                        <a:pt x="20" y="117"/>
                        <a:pt x="22" y="116"/>
                      </a:cubicBezTo>
                      <a:cubicBezTo>
                        <a:pt x="22" y="115"/>
                        <a:pt x="22" y="115"/>
                        <a:pt x="22" y="115"/>
                      </a:cubicBezTo>
                      <a:cubicBezTo>
                        <a:pt x="28" y="112"/>
                        <a:pt x="34" y="111"/>
                        <a:pt x="40" y="114"/>
                      </a:cubicBezTo>
                      <a:cubicBezTo>
                        <a:pt x="49" y="118"/>
                        <a:pt x="53" y="128"/>
                        <a:pt x="49" y="138"/>
                      </a:cubicBezTo>
                      <a:cubicBezTo>
                        <a:pt x="46" y="145"/>
                        <a:pt x="46" y="145"/>
                        <a:pt x="46" y="145"/>
                      </a:cubicBezTo>
                      <a:cubicBezTo>
                        <a:pt x="42" y="155"/>
                        <a:pt x="31" y="159"/>
                        <a:pt x="22" y="155"/>
                      </a:cubicBezTo>
                      <a:cubicBezTo>
                        <a:pt x="16" y="153"/>
                        <a:pt x="12" y="148"/>
                        <a:pt x="11" y="141"/>
                      </a:cubicBezTo>
                      <a:cubicBezTo>
                        <a:pt x="11" y="140"/>
                        <a:pt x="10" y="138"/>
                        <a:pt x="9" y="138"/>
                      </a:cubicBezTo>
                      <a:cubicBezTo>
                        <a:pt x="4" y="135"/>
                        <a:pt x="4" y="135"/>
                        <a:pt x="4" y="135"/>
                      </a:cubicBezTo>
                      <a:cubicBezTo>
                        <a:pt x="0" y="147"/>
                        <a:pt x="0" y="147"/>
                        <a:pt x="0" y="147"/>
                      </a:cubicBezTo>
                      <a:cubicBezTo>
                        <a:pt x="12" y="155"/>
                        <a:pt x="43" y="175"/>
                        <a:pt x="62" y="198"/>
                      </a:cubicBezTo>
                      <a:cubicBezTo>
                        <a:pt x="67" y="205"/>
                        <a:pt x="78" y="216"/>
                        <a:pt x="91" y="230"/>
                      </a:cubicBezTo>
                      <a:cubicBezTo>
                        <a:pt x="162" y="121"/>
                        <a:pt x="162" y="121"/>
                        <a:pt x="162" y="121"/>
                      </a:cubicBezTo>
                      <a:cubicBezTo>
                        <a:pt x="174" y="130"/>
                        <a:pt x="174" y="130"/>
                        <a:pt x="174" y="130"/>
                      </a:cubicBezTo>
                      <a:cubicBezTo>
                        <a:pt x="175" y="131"/>
                        <a:pt x="177" y="134"/>
                        <a:pt x="177" y="139"/>
                      </a:cubicBezTo>
                      <a:cubicBezTo>
                        <a:pt x="177" y="143"/>
                        <a:pt x="179" y="147"/>
                        <a:pt x="182" y="149"/>
                      </a:cubicBezTo>
                      <a:cubicBezTo>
                        <a:pt x="187" y="152"/>
                        <a:pt x="193" y="151"/>
                        <a:pt x="197" y="146"/>
                      </a:cubicBezTo>
                      <a:cubicBezTo>
                        <a:pt x="202" y="139"/>
                        <a:pt x="202" y="139"/>
                        <a:pt x="202" y="139"/>
                      </a:cubicBezTo>
                      <a:cubicBezTo>
                        <a:pt x="205" y="134"/>
                        <a:pt x="204" y="128"/>
                        <a:pt x="199" y="124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40" name="Freeform 962@|5FFC:16777215|FBC:16777215|LFC:0|LBC:16777215">
                  <a:extLst>
                    <a:ext uri="{FF2B5EF4-FFF2-40B4-BE49-F238E27FC236}">
                      <a16:creationId xmlns:a16="http://schemas.microsoft.com/office/drawing/2014/main" id="{241AED2E-917F-4FAF-9D9A-4F8ABBFF639B}"/>
                    </a:ext>
                  </a:extLst>
                </p:cNvPr>
                <p:cNvSpPr/>
                <p:nvPr/>
              </p:nvSpPr>
              <p:spPr>
                <a:xfrm>
                  <a:off x="6719888" y="3070225"/>
                  <a:ext cx="252413" cy="252413"/>
                </a:xfrm>
                <a:custGeom>
                  <a:avLst/>
                  <a:gdLst/>
                  <a:ahLst/>
                  <a:cxnLst>
                    <a:cxn ang="0">
                      <a:pos x="227667" y="108884"/>
                    </a:cxn>
                    <a:cxn ang="0">
                      <a:pos x="173225" y="94036"/>
                    </a:cxn>
                    <a:cxn ang="0">
                      <a:pos x="188072" y="44543"/>
                    </a:cxn>
                    <a:cxn ang="0">
                      <a:pos x="163326" y="9899"/>
                    </a:cxn>
                    <a:cxn ang="0">
                      <a:pos x="143529" y="4949"/>
                    </a:cxn>
                    <a:cxn ang="0">
                      <a:pos x="108884" y="24746"/>
                    </a:cxn>
                    <a:cxn ang="0">
                      <a:pos x="94036" y="74239"/>
                    </a:cxn>
                    <a:cxn ang="0">
                      <a:pos x="44543" y="64341"/>
                    </a:cxn>
                    <a:cxn ang="0">
                      <a:pos x="9899" y="84138"/>
                    </a:cxn>
                    <a:cxn ang="0">
                      <a:pos x="4949" y="108884"/>
                    </a:cxn>
                    <a:cxn ang="0">
                      <a:pos x="24746" y="143529"/>
                    </a:cxn>
                    <a:cxn ang="0">
                      <a:pos x="74239" y="153428"/>
                    </a:cxn>
                    <a:cxn ang="0">
                      <a:pos x="64341" y="207870"/>
                    </a:cxn>
                    <a:cxn ang="0">
                      <a:pos x="84138" y="242514"/>
                    </a:cxn>
                    <a:cxn ang="0">
                      <a:pos x="103935" y="247464"/>
                    </a:cxn>
                    <a:cxn ang="0">
                      <a:pos x="143529" y="227667"/>
                    </a:cxn>
                    <a:cxn ang="0">
                      <a:pos x="153428" y="188072"/>
                    </a:cxn>
                    <a:cxn ang="0">
                      <a:pos x="138580" y="183123"/>
                    </a:cxn>
                    <a:cxn ang="0">
                      <a:pos x="128681" y="222717"/>
                    </a:cxn>
                    <a:cxn ang="0">
                      <a:pos x="108884" y="237565"/>
                    </a:cxn>
                    <a:cxn ang="0">
                      <a:pos x="89087" y="232616"/>
                    </a:cxn>
                    <a:cxn ang="0">
                      <a:pos x="74239" y="207870"/>
                    </a:cxn>
                    <a:cxn ang="0">
                      <a:pos x="89087" y="148478"/>
                    </a:cxn>
                    <a:cxn ang="0">
                      <a:pos x="29696" y="133630"/>
                    </a:cxn>
                    <a:cxn ang="0">
                      <a:pos x="14848" y="108884"/>
                    </a:cxn>
                    <a:cxn ang="0">
                      <a:pos x="19797" y="89087"/>
                    </a:cxn>
                    <a:cxn ang="0">
                      <a:pos x="39594" y="74239"/>
                    </a:cxn>
                    <a:cxn ang="0">
                      <a:pos x="103935" y="89087"/>
                    </a:cxn>
                    <a:cxn ang="0">
                      <a:pos x="118783" y="29696"/>
                    </a:cxn>
                    <a:cxn ang="0">
                      <a:pos x="143529" y="14848"/>
                    </a:cxn>
                    <a:cxn ang="0">
                      <a:pos x="163326" y="19797"/>
                    </a:cxn>
                    <a:cxn ang="0">
                      <a:pos x="178174" y="44543"/>
                    </a:cxn>
                    <a:cxn ang="0">
                      <a:pos x="158377" y="103935"/>
                    </a:cxn>
                    <a:cxn ang="0">
                      <a:pos x="222717" y="118783"/>
                    </a:cxn>
                    <a:cxn ang="0">
                      <a:pos x="237565" y="143529"/>
                    </a:cxn>
                    <a:cxn ang="0">
                      <a:pos x="227667" y="163326"/>
                    </a:cxn>
                    <a:cxn ang="0">
                      <a:pos x="207870" y="178174"/>
                    </a:cxn>
                    <a:cxn ang="0">
                      <a:pos x="148478" y="163326"/>
                    </a:cxn>
                    <a:cxn ang="0">
                      <a:pos x="143529" y="173225"/>
                    </a:cxn>
                    <a:cxn ang="0">
                      <a:pos x="153428" y="178174"/>
                    </a:cxn>
                    <a:cxn ang="0">
                      <a:pos x="153428" y="173225"/>
                    </a:cxn>
                    <a:cxn ang="0">
                      <a:pos x="207870" y="188072"/>
                    </a:cxn>
                    <a:cxn ang="0">
                      <a:pos x="242514" y="168275"/>
                    </a:cxn>
                    <a:cxn ang="0">
                      <a:pos x="247464" y="143529"/>
                    </a:cxn>
                    <a:cxn ang="0">
                      <a:pos x="227667" y="108884"/>
                    </a:cxn>
                  </a:cxnLst>
                  <a:rect l="0" t="0" r="0" b="0"/>
                  <a:pathLst>
                    <a:path w="51" h="51">
                      <a:moveTo>
                        <a:pt x="46" y="22"/>
                      </a:move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38" y="9"/>
                        <a:pt x="38" y="9"/>
                        <a:pt x="38" y="9"/>
                      </a:cubicBezTo>
                      <a:cubicBezTo>
                        <a:pt x="39" y="6"/>
                        <a:pt x="37" y="3"/>
                        <a:pt x="33" y="2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6" y="0"/>
                        <a:pt x="23" y="2"/>
                        <a:pt x="22" y="5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6" y="12"/>
                        <a:pt x="3" y="14"/>
                        <a:pt x="2" y="17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0" y="25"/>
                        <a:pt x="2" y="28"/>
                        <a:pt x="5" y="29"/>
                      </a:cubicBezTo>
                      <a:cubicBezTo>
                        <a:pt x="15" y="31"/>
                        <a:pt x="15" y="31"/>
                        <a:pt x="15" y="31"/>
                      </a:cubicBezTo>
                      <a:cubicBezTo>
                        <a:pt x="13" y="42"/>
                        <a:pt x="13" y="42"/>
                        <a:pt x="13" y="42"/>
                      </a:cubicBezTo>
                      <a:cubicBezTo>
                        <a:pt x="12" y="45"/>
                        <a:pt x="14" y="48"/>
                        <a:pt x="17" y="49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25" y="51"/>
                        <a:pt x="28" y="49"/>
                        <a:pt x="29" y="46"/>
                      </a:cubicBezTo>
                      <a:cubicBezTo>
                        <a:pt x="31" y="38"/>
                        <a:pt x="31" y="38"/>
                        <a:pt x="31" y="38"/>
                      </a:cubicBezTo>
                      <a:cubicBezTo>
                        <a:pt x="28" y="37"/>
                        <a:pt x="28" y="37"/>
                        <a:pt x="28" y="37"/>
                      </a:cubicBezTo>
                      <a:cubicBezTo>
                        <a:pt x="26" y="45"/>
                        <a:pt x="26" y="45"/>
                        <a:pt x="26" y="45"/>
                      </a:cubicBezTo>
                      <a:cubicBezTo>
                        <a:pt x="26" y="47"/>
                        <a:pt x="24" y="48"/>
                        <a:pt x="22" y="48"/>
                      </a:cubicBezTo>
                      <a:cubicBezTo>
                        <a:pt x="18" y="47"/>
                        <a:pt x="18" y="47"/>
                        <a:pt x="18" y="47"/>
                      </a:cubicBezTo>
                      <a:cubicBezTo>
                        <a:pt x="16" y="46"/>
                        <a:pt x="15" y="44"/>
                        <a:pt x="15" y="42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6" y="27"/>
                        <a:pt x="6" y="27"/>
                        <a:pt x="6" y="27"/>
                      </a:cubicBezTo>
                      <a:cubicBezTo>
                        <a:pt x="4" y="26"/>
                        <a:pt x="3" y="24"/>
                        <a:pt x="3" y="22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5" y="16"/>
                        <a:pt x="7" y="15"/>
                        <a:pt x="8" y="15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4" y="6"/>
                        <a:pt x="24" y="6"/>
                        <a:pt x="24" y="6"/>
                      </a:cubicBezTo>
                      <a:cubicBezTo>
                        <a:pt x="25" y="4"/>
                        <a:pt x="27" y="3"/>
                        <a:pt x="29" y="3"/>
                      </a:cubicBezTo>
                      <a:cubicBezTo>
                        <a:pt x="33" y="4"/>
                        <a:pt x="33" y="4"/>
                        <a:pt x="33" y="4"/>
                      </a:cubicBezTo>
                      <a:cubicBezTo>
                        <a:pt x="35" y="5"/>
                        <a:pt x="36" y="7"/>
                        <a:pt x="36" y="9"/>
                      </a:cubicBezTo>
                      <a:cubicBezTo>
                        <a:pt x="32" y="21"/>
                        <a:pt x="32" y="21"/>
                        <a:pt x="32" y="21"/>
                      </a:cubicBezTo>
                      <a:cubicBezTo>
                        <a:pt x="45" y="24"/>
                        <a:pt x="45" y="24"/>
                        <a:pt x="45" y="24"/>
                      </a:cubicBezTo>
                      <a:cubicBezTo>
                        <a:pt x="47" y="25"/>
                        <a:pt x="48" y="27"/>
                        <a:pt x="48" y="29"/>
                      </a:cubicBezTo>
                      <a:cubicBezTo>
                        <a:pt x="46" y="33"/>
                        <a:pt x="46" y="33"/>
                        <a:pt x="46" y="33"/>
                      </a:cubicBezTo>
                      <a:cubicBezTo>
                        <a:pt x="46" y="35"/>
                        <a:pt x="44" y="36"/>
                        <a:pt x="42" y="36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29" y="35"/>
                        <a:pt x="29" y="35"/>
                        <a:pt x="29" y="35"/>
                      </a:cubicBezTo>
                      <a:cubicBezTo>
                        <a:pt x="31" y="36"/>
                        <a:pt x="31" y="36"/>
                        <a:pt x="31" y="36"/>
                      </a:cubicBezTo>
                      <a:cubicBezTo>
                        <a:pt x="31" y="35"/>
                        <a:pt x="31" y="35"/>
                        <a:pt x="31" y="35"/>
                      </a:cubicBezTo>
                      <a:cubicBezTo>
                        <a:pt x="42" y="38"/>
                        <a:pt x="42" y="38"/>
                        <a:pt x="42" y="38"/>
                      </a:cubicBezTo>
                      <a:cubicBezTo>
                        <a:pt x="45" y="39"/>
                        <a:pt x="48" y="37"/>
                        <a:pt x="49" y="34"/>
                      </a:cubicBezTo>
                      <a:cubicBezTo>
                        <a:pt x="50" y="29"/>
                        <a:pt x="50" y="29"/>
                        <a:pt x="50" y="29"/>
                      </a:cubicBezTo>
                      <a:cubicBezTo>
                        <a:pt x="51" y="26"/>
                        <a:pt x="49" y="23"/>
                        <a:pt x="46" y="22"/>
                      </a:cubicBez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5" name="组合 69">
                <a:extLst>
                  <a:ext uri="{FF2B5EF4-FFF2-40B4-BE49-F238E27FC236}">
                    <a16:creationId xmlns:a16="http://schemas.microsoft.com/office/drawing/2014/main" id="{A459988A-82E4-47B3-8E57-BFD7EB6DFB5E}"/>
                  </a:ext>
                </a:extLst>
              </p:cNvPr>
              <p:cNvGrpSpPr/>
              <p:nvPr/>
            </p:nvGrpSpPr>
            <p:grpSpPr>
              <a:xfrm>
                <a:off x="5694363" y="2705101"/>
                <a:ext cx="882650" cy="854075"/>
                <a:chOff x="5694363" y="2705101"/>
                <a:chExt cx="882650" cy="854075"/>
              </a:xfrm>
              <a:grpFill/>
            </p:grpSpPr>
            <p:sp>
              <p:nvSpPr>
                <p:cNvPr id="36" name="Freeform 494@|5FFC:5815035|FBC:16777215|LFC:0|LBC:16777215">
                  <a:extLst>
                    <a:ext uri="{FF2B5EF4-FFF2-40B4-BE49-F238E27FC236}">
                      <a16:creationId xmlns:a16="http://schemas.microsoft.com/office/drawing/2014/main" id="{F240BAA3-BBE7-4F11-86E0-C56511F7C7A0}"/>
                    </a:ext>
                  </a:extLst>
                </p:cNvPr>
                <p:cNvSpPr/>
                <p:nvPr/>
              </p:nvSpPr>
              <p:spPr>
                <a:xfrm>
                  <a:off x="5694363" y="2705101"/>
                  <a:ext cx="882650" cy="854075"/>
                </a:xfrm>
                <a:custGeom>
                  <a:avLst/>
                  <a:gdLst/>
                  <a:ahLst/>
                  <a:cxnLst>
                    <a:cxn ang="0">
                      <a:pos x="843202" y="597359"/>
                    </a:cxn>
                    <a:cxn ang="0">
                      <a:pos x="788961" y="602296"/>
                    </a:cxn>
                    <a:cxn ang="0">
                      <a:pos x="788961" y="602296"/>
                    </a:cxn>
                    <a:cxn ang="0">
                      <a:pos x="739651" y="612169"/>
                    </a:cxn>
                    <a:cxn ang="0">
                      <a:pos x="739651" y="612169"/>
                    </a:cxn>
                    <a:cxn ang="0">
                      <a:pos x="655824" y="577611"/>
                    </a:cxn>
                    <a:cxn ang="0">
                      <a:pos x="818547" y="0"/>
                    </a:cxn>
                    <a:cxn ang="0">
                      <a:pos x="655824" y="54305"/>
                    </a:cxn>
                    <a:cxn ang="0">
                      <a:pos x="0" y="370264"/>
                    </a:cxn>
                    <a:cxn ang="0">
                      <a:pos x="310653" y="646727"/>
                    </a:cxn>
                    <a:cxn ang="0">
                      <a:pos x="261343" y="701033"/>
                    </a:cxn>
                    <a:cxn ang="0">
                      <a:pos x="212033" y="710906"/>
                    </a:cxn>
                    <a:cxn ang="0">
                      <a:pos x="162723" y="725717"/>
                    </a:cxn>
                    <a:cxn ang="0">
                      <a:pos x="162723" y="804707"/>
                    </a:cxn>
                    <a:cxn ang="0">
                      <a:pos x="192309" y="829391"/>
                    </a:cxn>
                    <a:cxn ang="0">
                      <a:pos x="266274" y="829391"/>
                    </a:cxn>
                    <a:cxn ang="0">
                      <a:pos x="281067" y="780022"/>
                    </a:cxn>
                    <a:cxn ang="0">
                      <a:pos x="281067" y="780022"/>
                    </a:cxn>
                    <a:cxn ang="0">
                      <a:pos x="290929" y="725717"/>
                    </a:cxn>
                    <a:cxn ang="0">
                      <a:pos x="290929" y="725717"/>
                    </a:cxn>
                    <a:cxn ang="0">
                      <a:pos x="340239" y="671412"/>
                    </a:cxn>
                    <a:cxn ang="0">
                      <a:pos x="419135" y="740527"/>
                    </a:cxn>
                    <a:cxn ang="0">
                      <a:pos x="616376" y="715843"/>
                    </a:cxn>
                    <a:cxn ang="0">
                      <a:pos x="645962" y="612169"/>
                    </a:cxn>
                    <a:cxn ang="0">
                      <a:pos x="724858" y="646727"/>
                    </a:cxn>
                    <a:cxn ang="0">
                      <a:pos x="749513" y="691159"/>
                    </a:cxn>
                    <a:cxn ang="0">
                      <a:pos x="784030" y="730654"/>
                    </a:cxn>
                    <a:cxn ang="0">
                      <a:pos x="853064" y="705970"/>
                    </a:cxn>
                    <a:cxn ang="0">
                      <a:pos x="867857" y="666475"/>
                    </a:cxn>
                    <a:cxn ang="0">
                      <a:pos x="843202" y="597359"/>
                    </a:cxn>
                  </a:cxnLst>
                  <a:rect l="0" t="0" r="0" b="0"/>
                  <a:pathLst>
                    <a:path w="179" h="173">
                      <a:moveTo>
                        <a:pt x="171" y="121"/>
                      </a:moveTo>
                      <a:cubicBezTo>
                        <a:pt x="167" y="119"/>
                        <a:pt x="163" y="120"/>
                        <a:pt x="160" y="122"/>
                      </a:cubicBezTo>
                      <a:cubicBezTo>
                        <a:pt x="160" y="122"/>
                        <a:pt x="160" y="122"/>
                        <a:pt x="160" y="122"/>
                      </a:cubicBezTo>
                      <a:cubicBezTo>
                        <a:pt x="155" y="125"/>
                        <a:pt x="152" y="124"/>
                        <a:pt x="150" y="124"/>
                      </a:cubicBezTo>
                      <a:cubicBezTo>
                        <a:pt x="150" y="124"/>
                        <a:pt x="150" y="124"/>
                        <a:pt x="150" y="124"/>
                      </a:cubicBezTo>
                      <a:cubicBezTo>
                        <a:pt x="133" y="117"/>
                        <a:pt x="133" y="117"/>
                        <a:pt x="133" y="117"/>
                      </a:cubicBezTo>
                      <a:cubicBezTo>
                        <a:pt x="166" y="0"/>
                        <a:pt x="166" y="0"/>
                        <a:pt x="166" y="0"/>
                      </a:cubicBezTo>
                      <a:cubicBezTo>
                        <a:pt x="159" y="1"/>
                        <a:pt x="148" y="4"/>
                        <a:pt x="133" y="11"/>
                      </a:cubicBezTo>
                      <a:cubicBezTo>
                        <a:pt x="103" y="26"/>
                        <a:pt x="19" y="66"/>
                        <a:pt x="0" y="75"/>
                      </a:cubicBezTo>
                      <a:cubicBezTo>
                        <a:pt x="63" y="131"/>
                        <a:pt x="63" y="131"/>
                        <a:pt x="63" y="131"/>
                      </a:cubicBezTo>
                      <a:cubicBezTo>
                        <a:pt x="53" y="142"/>
                        <a:pt x="53" y="142"/>
                        <a:pt x="53" y="142"/>
                      </a:cubicBezTo>
                      <a:cubicBezTo>
                        <a:pt x="51" y="143"/>
                        <a:pt x="48" y="145"/>
                        <a:pt x="43" y="144"/>
                      </a:cubicBezTo>
                      <a:cubicBezTo>
                        <a:pt x="39" y="143"/>
                        <a:pt x="35" y="145"/>
                        <a:pt x="33" y="147"/>
                      </a:cubicBezTo>
                      <a:cubicBezTo>
                        <a:pt x="28" y="152"/>
                        <a:pt x="29" y="159"/>
                        <a:pt x="33" y="163"/>
                      </a:cubicBezTo>
                      <a:cubicBezTo>
                        <a:pt x="39" y="168"/>
                        <a:pt x="39" y="168"/>
                        <a:pt x="39" y="168"/>
                      </a:cubicBezTo>
                      <a:cubicBezTo>
                        <a:pt x="43" y="173"/>
                        <a:pt x="50" y="172"/>
                        <a:pt x="54" y="168"/>
                      </a:cubicBezTo>
                      <a:cubicBezTo>
                        <a:pt x="57" y="165"/>
                        <a:pt x="58" y="162"/>
                        <a:pt x="57" y="158"/>
                      </a:cubicBezTo>
                      <a:cubicBezTo>
                        <a:pt x="57" y="158"/>
                        <a:pt x="57" y="158"/>
                        <a:pt x="57" y="158"/>
                      </a:cubicBezTo>
                      <a:cubicBezTo>
                        <a:pt x="56" y="152"/>
                        <a:pt x="58" y="149"/>
                        <a:pt x="59" y="147"/>
                      </a:cubicBezTo>
                      <a:cubicBezTo>
                        <a:pt x="59" y="147"/>
                        <a:pt x="59" y="147"/>
                        <a:pt x="59" y="147"/>
                      </a:cubicBezTo>
                      <a:cubicBezTo>
                        <a:pt x="69" y="136"/>
                        <a:pt x="69" y="136"/>
                        <a:pt x="69" y="136"/>
                      </a:cubicBezTo>
                      <a:cubicBezTo>
                        <a:pt x="85" y="150"/>
                        <a:pt x="85" y="150"/>
                        <a:pt x="85" y="150"/>
                      </a:cubicBezTo>
                      <a:cubicBezTo>
                        <a:pt x="125" y="145"/>
                        <a:pt x="125" y="145"/>
                        <a:pt x="125" y="145"/>
                      </a:cubicBezTo>
                      <a:cubicBezTo>
                        <a:pt x="131" y="124"/>
                        <a:pt x="131" y="124"/>
                        <a:pt x="131" y="124"/>
                      </a:cubicBezTo>
                      <a:cubicBezTo>
                        <a:pt x="147" y="131"/>
                        <a:pt x="147" y="131"/>
                        <a:pt x="147" y="131"/>
                      </a:cubicBezTo>
                      <a:cubicBezTo>
                        <a:pt x="149" y="132"/>
                        <a:pt x="151" y="135"/>
                        <a:pt x="152" y="140"/>
                      </a:cubicBezTo>
                      <a:cubicBezTo>
                        <a:pt x="153" y="144"/>
                        <a:pt x="156" y="147"/>
                        <a:pt x="159" y="148"/>
                      </a:cubicBezTo>
                      <a:cubicBezTo>
                        <a:pt x="164" y="151"/>
                        <a:pt x="171" y="148"/>
                        <a:pt x="173" y="143"/>
                      </a:cubicBezTo>
                      <a:cubicBezTo>
                        <a:pt x="176" y="135"/>
                        <a:pt x="176" y="135"/>
                        <a:pt x="176" y="135"/>
                      </a:cubicBezTo>
                      <a:cubicBezTo>
                        <a:pt x="179" y="129"/>
                        <a:pt x="176" y="123"/>
                        <a:pt x="171" y="121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7" name="Freeform 504@|5FFC:4302585|FBC:16777215|LFC:0|LBC:16777215">
                  <a:extLst>
                    <a:ext uri="{FF2B5EF4-FFF2-40B4-BE49-F238E27FC236}">
                      <a16:creationId xmlns:a16="http://schemas.microsoft.com/office/drawing/2014/main" id="{C17F4A04-ECBE-42E0-B82D-5840817ED414}"/>
                    </a:ext>
                  </a:extLst>
                </p:cNvPr>
                <p:cNvSpPr/>
                <p:nvPr/>
              </p:nvSpPr>
              <p:spPr>
                <a:xfrm>
                  <a:off x="5842000" y="3178176"/>
                  <a:ext cx="725488" cy="371475"/>
                </a:xfrm>
                <a:custGeom>
                  <a:avLst/>
                  <a:gdLst/>
                  <a:ahLst/>
                  <a:cxnLst>
                    <a:cxn ang="0">
                      <a:pos x="537947" y="0"/>
                    </a:cxn>
                    <a:cxn ang="0">
                      <a:pos x="98706" y="118872"/>
                    </a:cxn>
                    <a:cxn ang="0">
                      <a:pos x="162865" y="173355"/>
                    </a:cxn>
                    <a:cxn ang="0">
                      <a:pos x="113512" y="227838"/>
                    </a:cxn>
                    <a:cxn ang="0">
                      <a:pos x="74029" y="237744"/>
                    </a:cxn>
                    <a:cxn ang="0">
                      <a:pos x="64159" y="237744"/>
                    </a:cxn>
                    <a:cxn ang="0">
                      <a:pos x="49353" y="237744"/>
                    </a:cxn>
                    <a:cxn ang="0">
                      <a:pos x="14806" y="252603"/>
                    </a:cxn>
                    <a:cxn ang="0">
                      <a:pos x="0" y="292227"/>
                    </a:cxn>
                    <a:cxn ang="0">
                      <a:pos x="14806" y="331851"/>
                    </a:cxn>
                    <a:cxn ang="0">
                      <a:pos x="44418" y="356616"/>
                    </a:cxn>
                    <a:cxn ang="0">
                      <a:pos x="83900" y="371475"/>
                    </a:cxn>
                    <a:cxn ang="0">
                      <a:pos x="118447" y="356616"/>
                    </a:cxn>
                    <a:cxn ang="0">
                      <a:pos x="133253" y="321945"/>
                    </a:cxn>
                    <a:cxn ang="0">
                      <a:pos x="133253" y="307086"/>
                    </a:cxn>
                    <a:cxn ang="0">
                      <a:pos x="133253" y="307086"/>
                    </a:cxn>
                    <a:cxn ang="0">
                      <a:pos x="133253" y="287274"/>
                    </a:cxn>
                    <a:cxn ang="0">
                      <a:pos x="143123" y="252603"/>
                    </a:cxn>
                    <a:cxn ang="0">
                      <a:pos x="143123" y="252603"/>
                    </a:cxn>
                    <a:cxn ang="0">
                      <a:pos x="192476" y="198120"/>
                    </a:cxn>
                    <a:cxn ang="0">
                      <a:pos x="271441" y="267462"/>
                    </a:cxn>
                    <a:cxn ang="0">
                      <a:pos x="468853" y="242697"/>
                    </a:cxn>
                    <a:cxn ang="0">
                      <a:pos x="498465" y="138684"/>
                    </a:cxn>
                    <a:cxn ang="0">
                      <a:pos x="577429" y="173355"/>
                    </a:cxn>
                    <a:cxn ang="0">
                      <a:pos x="602106" y="217932"/>
                    </a:cxn>
                    <a:cxn ang="0">
                      <a:pos x="636653" y="257556"/>
                    </a:cxn>
                    <a:cxn ang="0">
                      <a:pos x="656394" y="262509"/>
                    </a:cxn>
                    <a:cxn ang="0">
                      <a:pos x="705747" y="232791"/>
                    </a:cxn>
                    <a:cxn ang="0">
                      <a:pos x="720553" y="193167"/>
                    </a:cxn>
                    <a:cxn ang="0">
                      <a:pos x="725488" y="173355"/>
                    </a:cxn>
                    <a:cxn ang="0">
                      <a:pos x="695876" y="123825"/>
                    </a:cxn>
                    <a:cxn ang="0">
                      <a:pos x="671200" y="118872"/>
                    </a:cxn>
                    <a:cxn ang="0">
                      <a:pos x="641588" y="128778"/>
                    </a:cxn>
                    <a:cxn ang="0">
                      <a:pos x="641588" y="128778"/>
                    </a:cxn>
                    <a:cxn ang="0">
                      <a:pos x="607041" y="138684"/>
                    </a:cxn>
                    <a:cxn ang="0">
                      <a:pos x="592235" y="138684"/>
                    </a:cxn>
                    <a:cxn ang="0">
                      <a:pos x="592235" y="138684"/>
                    </a:cxn>
                    <a:cxn ang="0">
                      <a:pos x="508335" y="104013"/>
                    </a:cxn>
                    <a:cxn ang="0">
                      <a:pos x="537947" y="0"/>
                    </a:cxn>
                  </a:cxnLst>
                  <a:rect l="0" t="0" r="0" b="0"/>
                  <a:pathLst>
                    <a:path w="147" h="75">
                      <a:moveTo>
                        <a:pt x="109" y="0"/>
                      </a:moveTo>
                      <a:cubicBezTo>
                        <a:pt x="20" y="24"/>
                        <a:pt x="20" y="24"/>
                        <a:pt x="20" y="24"/>
                      </a:cubicBezTo>
                      <a:cubicBezTo>
                        <a:pt x="33" y="35"/>
                        <a:pt x="33" y="35"/>
                        <a:pt x="33" y="35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21" y="47"/>
                        <a:pt x="19" y="48"/>
                        <a:pt x="15" y="48"/>
                      </a:cubicBezTo>
                      <a:cubicBezTo>
                        <a:pt x="14" y="48"/>
                        <a:pt x="14" y="48"/>
                        <a:pt x="13" y="48"/>
                      </a:cubicBezTo>
                      <a:cubicBezTo>
                        <a:pt x="12" y="48"/>
                        <a:pt x="11" y="48"/>
                        <a:pt x="10" y="48"/>
                      </a:cubicBezTo>
                      <a:cubicBezTo>
                        <a:pt x="7" y="48"/>
                        <a:pt x="5" y="49"/>
                        <a:pt x="3" y="51"/>
                      </a:cubicBezTo>
                      <a:cubicBezTo>
                        <a:pt x="1" y="53"/>
                        <a:pt x="0" y="56"/>
                        <a:pt x="0" y="59"/>
                      </a:cubicBezTo>
                      <a:cubicBezTo>
                        <a:pt x="0" y="62"/>
                        <a:pt x="1" y="64"/>
                        <a:pt x="3" y="67"/>
                      </a:cubicBezTo>
                      <a:cubicBezTo>
                        <a:pt x="9" y="72"/>
                        <a:pt x="9" y="72"/>
                        <a:pt x="9" y="72"/>
                      </a:cubicBezTo>
                      <a:cubicBezTo>
                        <a:pt x="11" y="74"/>
                        <a:pt x="14" y="75"/>
                        <a:pt x="17" y="75"/>
                      </a:cubicBezTo>
                      <a:cubicBezTo>
                        <a:pt x="19" y="75"/>
                        <a:pt x="22" y="74"/>
                        <a:pt x="24" y="72"/>
                      </a:cubicBezTo>
                      <a:cubicBezTo>
                        <a:pt x="26" y="70"/>
                        <a:pt x="27" y="67"/>
                        <a:pt x="27" y="65"/>
                      </a:cubicBezTo>
                      <a:cubicBezTo>
                        <a:pt x="27" y="64"/>
                        <a:pt x="27" y="63"/>
                        <a:pt x="27" y="62"/>
                      </a:cubicBezTo>
                      <a:cubicBezTo>
                        <a:pt x="27" y="62"/>
                        <a:pt x="27" y="62"/>
                        <a:pt x="27" y="62"/>
                      </a:cubicBezTo>
                      <a:cubicBezTo>
                        <a:pt x="27" y="60"/>
                        <a:pt x="27" y="59"/>
                        <a:pt x="27" y="58"/>
                      </a:cubicBezTo>
                      <a:cubicBezTo>
                        <a:pt x="27" y="55"/>
                        <a:pt x="28" y="52"/>
                        <a:pt x="29" y="51"/>
                      </a:cubicBezTo>
                      <a:cubicBezTo>
                        <a:pt x="29" y="51"/>
                        <a:pt x="29" y="51"/>
                        <a:pt x="29" y="51"/>
                      </a:cubicBezTo>
                      <a:cubicBezTo>
                        <a:pt x="39" y="40"/>
                        <a:pt x="39" y="40"/>
                        <a:pt x="39" y="40"/>
                      </a:cubicBezTo>
                      <a:cubicBezTo>
                        <a:pt x="55" y="54"/>
                        <a:pt x="55" y="54"/>
                        <a:pt x="55" y="54"/>
                      </a:cubicBezTo>
                      <a:cubicBezTo>
                        <a:pt x="95" y="49"/>
                        <a:pt x="95" y="49"/>
                        <a:pt x="95" y="49"/>
                      </a:cubicBezTo>
                      <a:cubicBezTo>
                        <a:pt x="101" y="28"/>
                        <a:pt x="101" y="28"/>
                        <a:pt x="101" y="28"/>
                      </a:cubicBezTo>
                      <a:cubicBezTo>
                        <a:pt x="117" y="35"/>
                        <a:pt x="117" y="35"/>
                        <a:pt x="117" y="35"/>
                      </a:cubicBezTo>
                      <a:cubicBezTo>
                        <a:pt x="119" y="36"/>
                        <a:pt x="121" y="39"/>
                        <a:pt x="122" y="44"/>
                      </a:cubicBezTo>
                      <a:cubicBezTo>
                        <a:pt x="123" y="48"/>
                        <a:pt x="126" y="51"/>
                        <a:pt x="129" y="52"/>
                      </a:cubicBezTo>
                      <a:cubicBezTo>
                        <a:pt x="130" y="53"/>
                        <a:pt x="132" y="53"/>
                        <a:pt x="133" y="53"/>
                      </a:cubicBezTo>
                      <a:cubicBezTo>
                        <a:pt x="137" y="53"/>
                        <a:pt x="141" y="51"/>
                        <a:pt x="143" y="47"/>
                      </a:cubicBezTo>
                      <a:cubicBezTo>
                        <a:pt x="146" y="39"/>
                        <a:pt x="146" y="39"/>
                        <a:pt x="146" y="39"/>
                      </a:cubicBezTo>
                      <a:cubicBezTo>
                        <a:pt x="147" y="37"/>
                        <a:pt x="147" y="36"/>
                        <a:pt x="147" y="35"/>
                      </a:cubicBezTo>
                      <a:cubicBezTo>
                        <a:pt x="147" y="30"/>
                        <a:pt x="145" y="26"/>
                        <a:pt x="141" y="25"/>
                      </a:cubicBezTo>
                      <a:cubicBezTo>
                        <a:pt x="139" y="24"/>
                        <a:pt x="138" y="24"/>
                        <a:pt x="136" y="24"/>
                      </a:cubicBezTo>
                      <a:cubicBezTo>
                        <a:pt x="134" y="24"/>
                        <a:pt x="132" y="24"/>
                        <a:pt x="130" y="26"/>
                      </a:cubicBezTo>
                      <a:cubicBezTo>
                        <a:pt x="130" y="26"/>
                        <a:pt x="130" y="26"/>
                        <a:pt x="130" y="26"/>
                      </a:cubicBezTo>
                      <a:cubicBezTo>
                        <a:pt x="127" y="28"/>
                        <a:pt x="125" y="28"/>
                        <a:pt x="123" y="28"/>
                      </a:cubicBezTo>
                      <a:cubicBezTo>
                        <a:pt x="121" y="28"/>
                        <a:pt x="120" y="28"/>
                        <a:pt x="120" y="28"/>
                      </a:cubicBezTo>
                      <a:cubicBezTo>
                        <a:pt x="120" y="28"/>
                        <a:pt x="120" y="28"/>
                        <a:pt x="120" y="28"/>
                      </a:cubicBezTo>
                      <a:cubicBezTo>
                        <a:pt x="103" y="21"/>
                        <a:pt x="103" y="21"/>
                        <a:pt x="103" y="21"/>
                      </a:cubicBezTo>
                      <a:cubicBezTo>
                        <a:pt x="109" y="0"/>
                        <a:pt x="109" y="0"/>
                        <a:pt x="109" y="0"/>
                      </a:cubicBezTo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8" name="Freeform 963@|5FFC:16777215|FBC:16777215|LFC:0|LBC:16777215">
                  <a:extLst>
                    <a:ext uri="{FF2B5EF4-FFF2-40B4-BE49-F238E27FC236}">
                      <a16:creationId xmlns:a16="http://schemas.microsoft.com/office/drawing/2014/main" id="{BE5AFB34-9C8C-41CC-B76D-CECAAAB8E392}"/>
                    </a:ext>
                  </a:extLst>
                </p:cNvPr>
                <p:cNvSpPr/>
                <p:nvPr/>
              </p:nvSpPr>
              <p:spPr>
                <a:xfrm>
                  <a:off x="6049963" y="2967038"/>
                  <a:ext cx="196850" cy="304800"/>
                </a:xfrm>
                <a:custGeom>
                  <a:avLst/>
                  <a:gdLst/>
                  <a:ahLst/>
                  <a:cxnLst>
                    <a:cxn ang="0">
                      <a:pos x="54134" y="19665"/>
                    </a:cxn>
                    <a:cxn ang="0">
                      <a:pos x="63976" y="44245"/>
                    </a:cxn>
                    <a:cxn ang="0">
                      <a:pos x="73819" y="58994"/>
                    </a:cxn>
                    <a:cxn ang="0">
                      <a:pos x="9843" y="117987"/>
                    </a:cxn>
                    <a:cxn ang="0">
                      <a:pos x="9843" y="127819"/>
                    </a:cxn>
                    <a:cxn ang="0">
                      <a:pos x="19685" y="127819"/>
                    </a:cxn>
                    <a:cxn ang="0">
                      <a:pos x="83661" y="63910"/>
                    </a:cxn>
                    <a:cxn ang="0">
                      <a:pos x="83661" y="54077"/>
                    </a:cxn>
                    <a:cxn ang="0">
                      <a:pos x="68898" y="39329"/>
                    </a:cxn>
                    <a:cxn ang="0">
                      <a:pos x="63976" y="24581"/>
                    </a:cxn>
                    <a:cxn ang="0">
                      <a:pos x="78740" y="19665"/>
                    </a:cxn>
                    <a:cxn ang="0">
                      <a:pos x="157480" y="9832"/>
                    </a:cxn>
                    <a:cxn ang="0">
                      <a:pos x="177165" y="14748"/>
                    </a:cxn>
                    <a:cxn ang="0">
                      <a:pos x="182086" y="39329"/>
                    </a:cxn>
                    <a:cxn ang="0">
                      <a:pos x="177165" y="117987"/>
                    </a:cxn>
                    <a:cxn ang="0">
                      <a:pos x="172244" y="132735"/>
                    </a:cxn>
                    <a:cxn ang="0">
                      <a:pos x="157480" y="122903"/>
                    </a:cxn>
                    <a:cxn ang="0">
                      <a:pos x="142716" y="108155"/>
                    </a:cxn>
                    <a:cxn ang="0">
                      <a:pos x="132874" y="108155"/>
                    </a:cxn>
                    <a:cxn ang="0">
                      <a:pos x="68898" y="176981"/>
                    </a:cxn>
                    <a:cxn ang="0">
                      <a:pos x="68898" y="176981"/>
                    </a:cxn>
                    <a:cxn ang="0">
                      <a:pos x="59055" y="181897"/>
                    </a:cxn>
                    <a:cxn ang="0">
                      <a:pos x="49213" y="172065"/>
                    </a:cxn>
                    <a:cxn ang="0">
                      <a:pos x="24606" y="162232"/>
                    </a:cxn>
                    <a:cxn ang="0">
                      <a:pos x="9843" y="186813"/>
                    </a:cxn>
                    <a:cxn ang="0">
                      <a:pos x="0" y="265471"/>
                    </a:cxn>
                    <a:cxn ang="0">
                      <a:pos x="9843" y="294968"/>
                    </a:cxn>
                    <a:cxn ang="0">
                      <a:pos x="9843" y="294968"/>
                    </a:cxn>
                    <a:cxn ang="0">
                      <a:pos x="39370" y="304800"/>
                    </a:cxn>
                    <a:cxn ang="0">
                      <a:pos x="123031" y="294968"/>
                    </a:cxn>
                    <a:cxn ang="0">
                      <a:pos x="142716" y="280219"/>
                    </a:cxn>
                    <a:cxn ang="0">
                      <a:pos x="137795" y="255639"/>
                    </a:cxn>
                    <a:cxn ang="0">
                      <a:pos x="123031" y="245806"/>
                    </a:cxn>
                    <a:cxn ang="0">
                      <a:pos x="187008" y="181897"/>
                    </a:cxn>
                    <a:cxn ang="0">
                      <a:pos x="187008" y="176981"/>
                    </a:cxn>
                    <a:cxn ang="0">
                      <a:pos x="177165" y="176981"/>
                    </a:cxn>
                    <a:cxn ang="0">
                      <a:pos x="113189" y="240890"/>
                    </a:cxn>
                    <a:cxn ang="0">
                      <a:pos x="113189" y="250723"/>
                    </a:cxn>
                    <a:cxn ang="0">
                      <a:pos x="127953" y="265471"/>
                    </a:cxn>
                    <a:cxn ang="0">
                      <a:pos x="132874" y="280219"/>
                    </a:cxn>
                    <a:cxn ang="0">
                      <a:pos x="123031" y="285135"/>
                    </a:cxn>
                    <a:cxn ang="0">
                      <a:pos x="39370" y="294968"/>
                    </a:cxn>
                    <a:cxn ang="0">
                      <a:pos x="19685" y="285135"/>
                    </a:cxn>
                    <a:cxn ang="0">
                      <a:pos x="14764" y="265471"/>
                    </a:cxn>
                    <a:cxn ang="0">
                      <a:pos x="19685" y="186813"/>
                    </a:cxn>
                    <a:cxn ang="0">
                      <a:pos x="29528" y="172065"/>
                    </a:cxn>
                    <a:cxn ang="0">
                      <a:pos x="39370" y="176981"/>
                    </a:cxn>
                    <a:cxn ang="0">
                      <a:pos x="59055" y="191729"/>
                    </a:cxn>
                    <a:cxn ang="0">
                      <a:pos x="63976" y="191729"/>
                    </a:cxn>
                    <a:cxn ang="0">
                      <a:pos x="127953" y="127819"/>
                    </a:cxn>
                    <a:cxn ang="0">
                      <a:pos x="127953" y="127819"/>
                    </a:cxn>
                    <a:cxn ang="0">
                      <a:pos x="137795" y="122903"/>
                    </a:cxn>
                    <a:cxn ang="0">
                      <a:pos x="147638" y="132735"/>
                    </a:cxn>
                    <a:cxn ang="0">
                      <a:pos x="172244" y="142568"/>
                    </a:cxn>
                    <a:cxn ang="0">
                      <a:pos x="187008" y="117987"/>
                    </a:cxn>
                    <a:cxn ang="0">
                      <a:pos x="196850" y="39329"/>
                    </a:cxn>
                    <a:cxn ang="0">
                      <a:pos x="187008" y="9832"/>
                    </a:cxn>
                    <a:cxn ang="0">
                      <a:pos x="157480" y="0"/>
                    </a:cxn>
                    <a:cxn ang="0">
                      <a:pos x="73819" y="4916"/>
                    </a:cxn>
                    <a:cxn ang="0">
                      <a:pos x="54134" y="19665"/>
                    </a:cxn>
                  </a:cxnLst>
                  <a:rect l="0" t="0" r="0" b="0"/>
                  <a:pathLst>
                    <a:path w="40" h="62">
                      <a:moveTo>
                        <a:pt x="11" y="4"/>
                      </a:moveTo>
                      <a:cubicBezTo>
                        <a:pt x="10" y="5"/>
                        <a:pt x="10" y="7"/>
                        <a:pt x="13" y="9"/>
                      </a:cubicBezTo>
                      <a:cubicBezTo>
                        <a:pt x="15" y="12"/>
                        <a:pt x="15" y="12"/>
                        <a:pt x="15" y="12"/>
                      </a:cubicBezTo>
                      <a:cubicBezTo>
                        <a:pt x="2" y="24"/>
                        <a:pt x="2" y="24"/>
                        <a:pt x="2" y="24"/>
                      </a:cubicBezTo>
                      <a:cubicBezTo>
                        <a:pt x="2" y="25"/>
                        <a:pt x="2" y="26"/>
                        <a:pt x="2" y="26"/>
                      </a:cubicBezTo>
                      <a:cubicBezTo>
                        <a:pt x="3" y="26"/>
                        <a:pt x="4" y="26"/>
                        <a:pt x="4" y="26"/>
                      </a:cubicBezTo>
                      <a:cubicBezTo>
                        <a:pt x="17" y="13"/>
                        <a:pt x="17" y="13"/>
                        <a:pt x="17" y="13"/>
                      </a:cubicBezTo>
                      <a:cubicBezTo>
                        <a:pt x="18" y="12"/>
                        <a:pt x="18" y="11"/>
                        <a:pt x="17" y="11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13" y="7"/>
                        <a:pt x="13" y="6"/>
                        <a:pt x="13" y="5"/>
                      </a:cubicBezTo>
                      <a:cubicBezTo>
                        <a:pt x="13" y="4"/>
                        <a:pt x="14" y="4"/>
                        <a:pt x="16" y="4"/>
                      </a:cubicBezTo>
                      <a:cubicBezTo>
                        <a:pt x="32" y="2"/>
                        <a:pt x="32" y="2"/>
                        <a:pt x="32" y="2"/>
                      </a:cubicBezTo>
                      <a:cubicBezTo>
                        <a:pt x="34" y="2"/>
                        <a:pt x="35" y="2"/>
                        <a:pt x="36" y="3"/>
                      </a:cubicBezTo>
                      <a:cubicBezTo>
                        <a:pt x="37" y="4"/>
                        <a:pt x="38" y="6"/>
                        <a:pt x="37" y="8"/>
                      </a:cubicBezTo>
                      <a:cubicBezTo>
                        <a:pt x="36" y="24"/>
                        <a:pt x="36" y="24"/>
                        <a:pt x="36" y="24"/>
                      </a:cubicBezTo>
                      <a:cubicBezTo>
                        <a:pt x="36" y="25"/>
                        <a:pt x="35" y="26"/>
                        <a:pt x="35" y="27"/>
                      </a:cubicBezTo>
                      <a:cubicBezTo>
                        <a:pt x="34" y="27"/>
                        <a:pt x="33" y="26"/>
                        <a:pt x="32" y="25"/>
                      </a:cubicBezTo>
                      <a:cubicBezTo>
                        <a:pt x="29" y="22"/>
                        <a:pt x="29" y="22"/>
                        <a:pt x="29" y="22"/>
                      </a:cubicBezTo>
                      <a:cubicBezTo>
                        <a:pt x="28" y="22"/>
                        <a:pt x="27" y="22"/>
                        <a:pt x="27" y="22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2" y="37"/>
                        <a:pt x="12" y="37"/>
                        <a:pt x="12" y="37"/>
                      </a:cubicBezTo>
                      <a:cubicBezTo>
                        <a:pt x="10" y="35"/>
                        <a:pt x="10" y="35"/>
                        <a:pt x="10" y="35"/>
                      </a:cubicBezTo>
                      <a:cubicBezTo>
                        <a:pt x="8" y="32"/>
                        <a:pt x="6" y="33"/>
                        <a:pt x="5" y="33"/>
                      </a:cubicBezTo>
                      <a:cubicBezTo>
                        <a:pt x="4" y="33"/>
                        <a:pt x="2" y="34"/>
                        <a:pt x="2" y="38"/>
                      </a:cubicBezTo>
                      <a:cubicBezTo>
                        <a:pt x="0" y="54"/>
                        <a:pt x="0" y="54"/>
                        <a:pt x="0" y="54"/>
                      </a:cubicBezTo>
                      <a:cubicBezTo>
                        <a:pt x="0" y="56"/>
                        <a:pt x="1" y="58"/>
                        <a:pt x="2" y="60"/>
                      </a:cubicBezTo>
                      <a:cubicBezTo>
                        <a:pt x="2" y="60"/>
                        <a:pt x="2" y="60"/>
                        <a:pt x="2" y="60"/>
                      </a:cubicBezTo>
                      <a:cubicBezTo>
                        <a:pt x="4" y="61"/>
                        <a:pt x="6" y="62"/>
                        <a:pt x="8" y="62"/>
                      </a:cubicBezTo>
                      <a:cubicBezTo>
                        <a:pt x="25" y="60"/>
                        <a:pt x="25" y="60"/>
                        <a:pt x="25" y="60"/>
                      </a:cubicBezTo>
                      <a:cubicBezTo>
                        <a:pt x="28" y="60"/>
                        <a:pt x="29" y="58"/>
                        <a:pt x="29" y="57"/>
                      </a:cubicBezTo>
                      <a:cubicBezTo>
                        <a:pt x="30" y="56"/>
                        <a:pt x="30" y="55"/>
                        <a:pt x="28" y="52"/>
                      </a:cubicBezTo>
                      <a:cubicBezTo>
                        <a:pt x="25" y="50"/>
                        <a:pt x="25" y="50"/>
                        <a:pt x="25" y="50"/>
                      </a:cubicBezTo>
                      <a:cubicBezTo>
                        <a:pt x="38" y="37"/>
                        <a:pt x="38" y="37"/>
                        <a:pt x="38" y="37"/>
                      </a:cubicBezTo>
                      <a:cubicBezTo>
                        <a:pt x="38" y="37"/>
                        <a:pt x="38" y="36"/>
                        <a:pt x="38" y="36"/>
                      </a:cubicBezTo>
                      <a:cubicBezTo>
                        <a:pt x="37" y="35"/>
                        <a:pt x="36" y="35"/>
                        <a:pt x="36" y="36"/>
                      </a:cubicBezTo>
                      <a:cubicBezTo>
                        <a:pt x="23" y="49"/>
                        <a:pt x="23" y="49"/>
                        <a:pt x="23" y="49"/>
                      </a:cubicBezTo>
                      <a:cubicBezTo>
                        <a:pt x="22" y="50"/>
                        <a:pt x="22" y="50"/>
                        <a:pt x="23" y="51"/>
                      </a:cubicBezTo>
                      <a:cubicBezTo>
                        <a:pt x="26" y="54"/>
                        <a:pt x="26" y="54"/>
                        <a:pt x="26" y="54"/>
                      </a:cubicBezTo>
                      <a:cubicBezTo>
                        <a:pt x="27" y="55"/>
                        <a:pt x="28" y="56"/>
                        <a:pt x="27" y="57"/>
                      </a:cubicBezTo>
                      <a:cubicBezTo>
                        <a:pt x="27" y="57"/>
                        <a:pt x="26" y="58"/>
                        <a:pt x="25" y="58"/>
                      </a:cubicBezTo>
                      <a:cubicBezTo>
                        <a:pt x="8" y="60"/>
                        <a:pt x="8" y="60"/>
                        <a:pt x="8" y="60"/>
                      </a:cubicBezTo>
                      <a:cubicBezTo>
                        <a:pt x="7" y="60"/>
                        <a:pt x="5" y="59"/>
                        <a:pt x="4" y="58"/>
                      </a:cubicBezTo>
                      <a:cubicBezTo>
                        <a:pt x="3" y="57"/>
                        <a:pt x="3" y="56"/>
                        <a:pt x="3" y="54"/>
                      </a:cubicBezTo>
                      <a:cubicBezTo>
                        <a:pt x="4" y="38"/>
                        <a:pt x="4" y="38"/>
                        <a:pt x="4" y="38"/>
                      </a:cubicBezTo>
                      <a:cubicBezTo>
                        <a:pt x="4" y="36"/>
                        <a:pt x="5" y="35"/>
                        <a:pt x="6" y="35"/>
                      </a:cubicBezTo>
                      <a:cubicBezTo>
                        <a:pt x="6" y="35"/>
                        <a:pt x="7" y="35"/>
                        <a:pt x="8" y="36"/>
                      </a:cubicBezTo>
                      <a:cubicBezTo>
                        <a:pt x="12" y="39"/>
                        <a:pt x="12" y="39"/>
                        <a:pt x="12" y="39"/>
                      </a:cubicBezTo>
                      <a:cubicBezTo>
                        <a:pt x="12" y="40"/>
                        <a:pt x="13" y="40"/>
                        <a:pt x="13" y="39"/>
                      </a:cubicBezTo>
                      <a:cubicBezTo>
                        <a:pt x="26" y="26"/>
                        <a:pt x="26" y="26"/>
                        <a:pt x="26" y="26"/>
                      </a:cubicBezTo>
                      <a:cubicBezTo>
                        <a:pt x="26" y="26"/>
                        <a:pt x="26" y="26"/>
                        <a:pt x="26" y="26"/>
                      </a:cubicBezTo>
                      <a:cubicBezTo>
                        <a:pt x="28" y="25"/>
                        <a:pt x="28" y="25"/>
                        <a:pt x="28" y="25"/>
                      </a:cubicBezTo>
                      <a:cubicBezTo>
                        <a:pt x="30" y="27"/>
                        <a:pt x="30" y="27"/>
                        <a:pt x="30" y="27"/>
                      </a:cubicBezTo>
                      <a:cubicBezTo>
                        <a:pt x="33" y="29"/>
                        <a:pt x="34" y="29"/>
                        <a:pt x="35" y="29"/>
                      </a:cubicBezTo>
                      <a:cubicBezTo>
                        <a:pt x="36" y="28"/>
                        <a:pt x="38" y="27"/>
                        <a:pt x="38" y="24"/>
                      </a:cubicBezTo>
                      <a:cubicBezTo>
                        <a:pt x="40" y="8"/>
                        <a:pt x="40" y="8"/>
                        <a:pt x="40" y="8"/>
                      </a:cubicBezTo>
                      <a:cubicBezTo>
                        <a:pt x="40" y="5"/>
                        <a:pt x="39" y="3"/>
                        <a:pt x="38" y="2"/>
                      </a:cubicBezTo>
                      <a:cubicBezTo>
                        <a:pt x="36" y="0"/>
                        <a:pt x="34" y="0"/>
                        <a:pt x="32" y="0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2" y="2"/>
                        <a:pt x="11" y="3"/>
                        <a:pt x="11" y="4"/>
                      </a:cubicBezTo>
                      <a:close/>
                    </a:path>
                  </a:pathLst>
                </a:custGeom>
                <a:grpFill/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pic>
          <p:nvPicPr>
            <p:cNvPr id="9" name="Picture 43@|13FFC:16777215|FBC:16777215|LFC:16777215|LBC:16777215">
              <a:extLst>
                <a:ext uri="{FF2B5EF4-FFF2-40B4-BE49-F238E27FC236}">
                  <a16:creationId xmlns:a16="http://schemas.microsoft.com/office/drawing/2014/main" id="{8B758915-9D95-4767-9206-1F68180F0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8732292" y="2023710"/>
              <a:ext cx="254938" cy="2863159"/>
            </a:xfrm>
            <a:prstGeom prst="rect">
              <a:avLst/>
            </a:prstGeom>
            <a:grpFill/>
            <a:ln w="9525">
              <a:noFill/>
            </a:ln>
          </p:spPr>
        </p:pic>
      </p:grpSp>
      <p:pic>
        <p:nvPicPr>
          <p:cNvPr id="64" name="图片 63">
            <a:extLst>
              <a:ext uri="{FF2B5EF4-FFF2-40B4-BE49-F238E27FC236}">
                <a16:creationId xmlns:a16="http://schemas.microsoft.com/office/drawing/2014/main" id="{657FBE89-A0C1-4469-A26A-3C6F472DEE9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1" t="25201" r="21854" b="38992"/>
          <a:stretch/>
        </p:blipFill>
        <p:spPr>
          <a:xfrm>
            <a:off x="4234623" y="4531435"/>
            <a:ext cx="3722754" cy="1173937"/>
          </a:xfrm>
          <a:prstGeom prst="rect">
            <a:avLst/>
          </a:prstGeom>
        </p:spPr>
      </p:pic>
      <p:grpSp>
        <p:nvGrpSpPr>
          <p:cNvPr id="123" name="组合 122">
            <a:extLst>
              <a:ext uri="{FF2B5EF4-FFF2-40B4-BE49-F238E27FC236}">
                <a16:creationId xmlns:a16="http://schemas.microsoft.com/office/drawing/2014/main" id="{74673F4E-228E-46E7-B4D1-865B1BBF3617}"/>
              </a:ext>
            </a:extLst>
          </p:cNvPr>
          <p:cNvGrpSpPr/>
          <p:nvPr/>
        </p:nvGrpSpPr>
        <p:grpSpPr>
          <a:xfrm>
            <a:off x="869010" y="1534492"/>
            <a:ext cx="2658978" cy="4379494"/>
            <a:chOff x="869010" y="1534492"/>
            <a:chExt cx="2658978" cy="4379494"/>
          </a:xfrm>
        </p:grpSpPr>
        <p:grpSp>
          <p:nvGrpSpPr>
            <p:cNvPr id="124" name="组合 123">
              <a:extLst>
                <a:ext uri="{FF2B5EF4-FFF2-40B4-BE49-F238E27FC236}">
                  <a16:creationId xmlns:a16="http://schemas.microsoft.com/office/drawing/2014/main" id="{89D75A4D-2F1E-4C30-A0E4-1E3DF4F71CD3}"/>
                </a:ext>
              </a:extLst>
            </p:cNvPr>
            <p:cNvGrpSpPr/>
            <p:nvPr/>
          </p:nvGrpSpPr>
          <p:grpSpPr>
            <a:xfrm>
              <a:off x="1566365" y="1902596"/>
              <a:ext cx="1313056" cy="2029111"/>
              <a:chOff x="1085102" y="1445397"/>
              <a:chExt cx="1313056" cy="2029111"/>
            </a:xfrm>
            <a:solidFill>
              <a:schemeClr val="bg1"/>
            </a:solidFill>
          </p:grpSpPr>
          <p:sp>
            <p:nvSpPr>
              <p:cNvPr id="129" name="Line 6">
                <a:extLst>
                  <a:ext uri="{FF2B5EF4-FFF2-40B4-BE49-F238E27FC236}">
                    <a16:creationId xmlns:a16="http://schemas.microsoft.com/office/drawing/2014/main" id="{A15CA9A0-B632-4CA8-950E-5FC3C79BF38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14330" y="3059572"/>
                <a:ext cx="0" cy="414936"/>
              </a:xfrm>
              <a:prstGeom prst="line">
                <a:avLst/>
              </a:prstGeom>
              <a:grpFill/>
              <a:ln w="6350">
                <a:solidFill>
                  <a:schemeClr val="bg1">
                    <a:lumMod val="65000"/>
                  </a:schemeClr>
                </a:solidFill>
                <a:round/>
                <a:headEnd/>
                <a:tailEnd type="oval" w="sm" len="sm"/>
              </a:ln>
              <a:extLst/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0" name="Freeform 8">
                <a:extLst>
                  <a:ext uri="{FF2B5EF4-FFF2-40B4-BE49-F238E27FC236}">
                    <a16:creationId xmlns:a16="http://schemas.microsoft.com/office/drawing/2014/main" id="{33240977-D9B3-4EDD-BDB3-517AAF6743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102" y="1445397"/>
                <a:ext cx="1313056" cy="1534172"/>
              </a:xfrm>
              <a:custGeom>
                <a:avLst/>
                <a:gdLst>
                  <a:gd name="T0" fmla="*/ 526 w 586"/>
                  <a:gd name="T1" fmla="*/ 0 h 685"/>
                  <a:gd name="T2" fmla="*/ 467 w 586"/>
                  <a:gd name="T3" fmla="*/ 119 h 685"/>
                  <a:gd name="T4" fmla="*/ 490 w 586"/>
                  <a:gd name="T5" fmla="*/ 119 h 685"/>
                  <a:gd name="T6" fmla="*/ 490 w 586"/>
                  <a:gd name="T7" fmla="*/ 403 h 685"/>
                  <a:gd name="T8" fmla="*/ 281 w 586"/>
                  <a:gd name="T9" fmla="*/ 613 h 685"/>
                  <a:gd name="T10" fmla="*/ 72 w 586"/>
                  <a:gd name="T11" fmla="*/ 403 h 685"/>
                  <a:gd name="T12" fmla="*/ 0 w 586"/>
                  <a:gd name="T13" fmla="*/ 403 h 685"/>
                  <a:gd name="T14" fmla="*/ 281 w 586"/>
                  <a:gd name="T15" fmla="*/ 685 h 685"/>
                  <a:gd name="T16" fmla="*/ 562 w 586"/>
                  <a:gd name="T17" fmla="*/ 403 h 685"/>
                  <a:gd name="T18" fmla="*/ 562 w 586"/>
                  <a:gd name="T19" fmla="*/ 119 h 685"/>
                  <a:gd name="T20" fmla="*/ 586 w 586"/>
                  <a:gd name="T21" fmla="*/ 119 h 685"/>
                  <a:gd name="T22" fmla="*/ 526 w 586"/>
                  <a:gd name="T23" fmla="*/ 0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86" h="685">
                    <a:moveTo>
                      <a:pt x="526" y="0"/>
                    </a:moveTo>
                    <a:cubicBezTo>
                      <a:pt x="467" y="119"/>
                      <a:pt x="467" y="119"/>
                      <a:pt x="467" y="119"/>
                    </a:cubicBezTo>
                    <a:cubicBezTo>
                      <a:pt x="490" y="119"/>
                      <a:pt x="490" y="119"/>
                      <a:pt x="490" y="119"/>
                    </a:cubicBezTo>
                    <a:cubicBezTo>
                      <a:pt x="490" y="403"/>
                      <a:pt x="490" y="403"/>
                      <a:pt x="490" y="403"/>
                    </a:cubicBezTo>
                    <a:cubicBezTo>
                      <a:pt x="490" y="519"/>
                      <a:pt x="397" y="613"/>
                      <a:pt x="281" y="613"/>
                    </a:cubicBezTo>
                    <a:cubicBezTo>
                      <a:pt x="165" y="613"/>
                      <a:pt x="72" y="519"/>
                      <a:pt x="72" y="403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559"/>
                      <a:pt x="126" y="685"/>
                      <a:pt x="281" y="685"/>
                    </a:cubicBezTo>
                    <a:cubicBezTo>
                      <a:pt x="436" y="685"/>
                      <a:pt x="562" y="559"/>
                      <a:pt x="562" y="403"/>
                    </a:cubicBezTo>
                    <a:cubicBezTo>
                      <a:pt x="562" y="119"/>
                      <a:pt x="562" y="119"/>
                      <a:pt x="562" y="119"/>
                    </a:cubicBezTo>
                    <a:cubicBezTo>
                      <a:pt x="586" y="119"/>
                      <a:pt x="586" y="119"/>
                      <a:pt x="586" y="119"/>
                    </a:cubicBezTo>
                    <a:lnTo>
                      <a:pt x="5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grpSp>
            <p:nvGrpSpPr>
              <p:cNvPr id="131" name="组合 1">
                <a:extLst>
                  <a:ext uri="{FF2B5EF4-FFF2-40B4-BE49-F238E27FC236}">
                    <a16:creationId xmlns:a16="http://schemas.microsoft.com/office/drawing/2014/main" id="{29A7F776-49D1-4B47-9BDE-0E0B180DC90C}"/>
                  </a:ext>
                </a:extLst>
              </p:cNvPr>
              <p:cNvGrpSpPr/>
              <p:nvPr/>
            </p:nvGrpSpPr>
            <p:grpSpPr>
              <a:xfrm>
                <a:off x="1313044" y="1949053"/>
                <a:ext cx="802574" cy="799845"/>
                <a:chOff x="1750419" y="2597823"/>
                <a:chExt cx="1069913" cy="1066274"/>
              </a:xfrm>
              <a:grpFill/>
            </p:grpSpPr>
            <p:sp>
              <p:nvSpPr>
                <p:cNvPr id="132" name="Oval 7">
                  <a:extLst>
                    <a:ext uri="{FF2B5EF4-FFF2-40B4-BE49-F238E27FC236}">
                      <a16:creationId xmlns:a16="http://schemas.microsoft.com/office/drawing/2014/main" id="{DFC4CAB7-D907-4B60-83AC-74D1CB76CF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50419" y="2597823"/>
                  <a:ext cx="1069913" cy="106627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/>
                <a:lstStyle/>
                <a:p>
                  <a:endParaRPr lang="zh-CN" altLang="en-US" dirty="0">
                    <a:solidFill>
                      <a:schemeClr val="bg1">
                        <a:lumMod val="85000"/>
                      </a:schemeClr>
                    </a:solidFill>
                  </a:endParaRPr>
                </a:p>
              </p:txBody>
            </p:sp>
            <p:grpSp>
              <p:nvGrpSpPr>
                <p:cNvPr id="133" name="Group 19">
                  <a:extLst>
                    <a:ext uri="{FF2B5EF4-FFF2-40B4-BE49-F238E27FC236}">
                      <a16:creationId xmlns:a16="http://schemas.microsoft.com/office/drawing/2014/main" id="{D88EA214-8965-4BD4-9D50-73A5AAA7012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037913" y="2825270"/>
                  <a:ext cx="494926" cy="602282"/>
                  <a:chOff x="0" y="0"/>
                  <a:chExt cx="272" cy="331"/>
                </a:xfrm>
                <a:grpFill/>
              </p:grpSpPr>
              <p:sp>
                <p:nvSpPr>
                  <p:cNvPr id="134" name="Freeform 20">
                    <a:extLst>
                      <a:ext uri="{FF2B5EF4-FFF2-40B4-BE49-F238E27FC236}">
                        <a16:creationId xmlns:a16="http://schemas.microsoft.com/office/drawing/2014/main" id="{70A8109B-95DD-42D4-ADA8-22F29EA618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" y="0"/>
                    <a:ext cx="202" cy="208"/>
                  </a:xfrm>
                  <a:custGeom>
                    <a:avLst/>
                    <a:gdLst>
                      <a:gd name="T0" fmla="*/ 62 w 123"/>
                      <a:gd name="T1" fmla="*/ 33 h 127"/>
                      <a:gd name="T2" fmla="*/ 49 w 123"/>
                      <a:gd name="T3" fmla="*/ 30 h 127"/>
                      <a:gd name="T4" fmla="*/ 49 w 123"/>
                      <a:gd name="T5" fmla="*/ 0 h 127"/>
                      <a:gd name="T6" fmla="*/ 0 w 123"/>
                      <a:gd name="T7" fmla="*/ 48 h 127"/>
                      <a:gd name="T8" fmla="*/ 49 w 123"/>
                      <a:gd name="T9" fmla="*/ 95 h 127"/>
                      <a:gd name="T10" fmla="*/ 49 w 123"/>
                      <a:gd name="T11" fmla="*/ 65 h 127"/>
                      <a:gd name="T12" fmla="*/ 96 w 123"/>
                      <a:gd name="T13" fmla="*/ 107 h 127"/>
                      <a:gd name="T14" fmla="*/ 78 w 123"/>
                      <a:gd name="T15" fmla="*/ 127 h 127"/>
                      <a:gd name="T16" fmla="*/ 115 w 123"/>
                      <a:gd name="T17" fmla="*/ 98 h 127"/>
                      <a:gd name="T18" fmla="*/ 62 w 123"/>
                      <a:gd name="T19" fmla="*/ 33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2" y="33"/>
                        </a:moveTo>
                        <a:cubicBezTo>
                          <a:pt x="57" y="31"/>
                          <a:pt x="53" y="30"/>
                          <a:pt x="49" y="30"/>
                        </a:cubicBezTo>
                        <a:cubicBezTo>
                          <a:pt x="49" y="0"/>
                          <a:pt x="49" y="0"/>
                          <a:pt x="49" y="0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49" y="95"/>
                          <a:pt x="49" y="95"/>
                          <a:pt x="49" y="95"/>
                        </a:cubicBezTo>
                        <a:cubicBezTo>
                          <a:pt x="49" y="65"/>
                          <a:pt x="49" y="65"/>
                          <a:pt x="49" y="65"/>
                        </a:cubicBezTo>
                        <a:cubicBezTo>
                          <a:pt x="86" y="67"/>
                          <a:pt x="102" y="86"/>
                          <a:pt x="96" y="107"/>
                        </a:cubicBezTo>
                        <a:cubicBezTo>
                          <a:pt x="93" y="116"/>
                          <a:pt x="86" y="123"/>
                          <a:pt x="78" y="127"/>
                        </a:cubicBezTo>
                        <a:cubicBezTo>
                          <a:pt x="96" y="123"/>
                          <a:pt x="111" y="113"/>
                          <a:pt x="115" y="98"/>
                        </a:cubicBezTo>
                        <a:cubicBezTo>
                          <a:pt x="123" y="72"/>
                          <a:pt x="99" y="43"/>
                          <a:pt x="62" y="33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  <p:sp>
                <p:nvSpPr>
                  <p:cNvPr id="135" name="Freeform 21">
                    <a:extLst>
                      <a:ext uri="{FF2B5EF4-FFF2-40B4-BE49-F238E27FC236}">
                        <a16:creationId xmlns:a16="http://schemas.microsoft.com/office/drawing/2014/main" id="{926A5720-96BF-41BB-A6FC-04C69E1DF1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0" y="123"/>
                    <a:ext cx="202" cy="208"/>
                  </a:xfrm>
                  <a:custGeom>
                    <a:avLst/>
                    <a:gdLst>
                      <a:gd name="T0" fmla="*/ 61 w 123"/>
                      <a:gd name="T1" fmla="*/ 94 h 127"/>
                      <a:gd name="T2" fmla="*/ 74 w 123"/>
                      <a:gd name="T3" fmla="*/ 97 h 127"/>
                      <a:gd name="T4" fmla="*/ 74 w 123"/>
                      <a:gd name="T5" fmla="*/ 127 h 127"/>
                      <a:gd name="T6" fmla="*/ 123 w 123"/>
                      <a:gd name="T7" fmla="*/ 79 h 127"/>
                      <a:gd name="T8" fmla="*/ 74 w 123"/>
                      <a:gd name="T9" fmla="*/ 31 h 127"/>
                      <a:gd name="T10" fmla="*/ 74 w 123"/>
                      <a:gd name="T11" fmla="*/ 62 h 127"/>
                      <a:gd name="T12" fmla="*/ 27 w 123"/>
                      <a:gd name="T13" fmla="*/ 20 h 127"/>
                      <a:gd name="T14" fmla="*/ 45 w 123"/>
                      <a:gd name="T15" fmla="*/ 0 h 127"/>
                      <a:gd name="T16" fmla="*/ 8 w 123"/>
                      <a:gd name="T17" fmla="*/ 29 h 127"/>
                      <a:gd name="T18" fmla="*/ 61 w 123"/>
                      <a:gd name="T19" fmla="*/ 94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1" y="94"/>
                        </a:moveTo>
                        <a:cubicBezTo>
                          <a:pt x="66" y="96"/>
                          <a:pt x="70" y="96"/>
                          <a:pt x="74" y="97"/>
                        </a:cubicBezTo>
                        <a:cubicBezTo>
                          <a:pt x="74" y="127"/>
                          <a:pt x="74" y="127"/>
                          <a:pt x="74" y="127"/>
                        </a:cubicBezTo>
                        <a:cubicBezTo>
                          <a:pt x="123" y="79"/>
                          <a:pt x="123" y="79"/>
                          <a:pt x="123" y="79"/>
                        </a:cubicBezTo>
                        <a:cubicBezTo>
                          <a:pt x="74" y="31"/>
                          <a:pt x="74" y="31"/>
                          <a:pt x="74" y="31"/>
                        </a:cubicBezTo>
                        <a:cubicBezTo>
                          <a:pt x="74" y="62"/>
                          <a:pt x="74" y="62"/>
                          <a:pt x="74" y="62"/>
                        </a:cubicBezTo>
                        <a:cubicBezTo>
                          <a:pt x="37" y="59"/>
                          <a:pt x="21" y="41"/>
                          <a:pt x="27" y="20"/>
                        </a:cubicBezTo>
                        <a:cubicBezTo>
                          <a:pt x="30" y="11"/>
                          <a:pt x="37" y="4"/>
                          <a:pt x="45" y="0"/>
                        </a:cubicBezTo>
                        <a:cubicBezTo>
                          <a:pt x="27" y="4"/>
                          <a:pt x="12" y="14"/>
                          <a:pt x="8" y="29"/>
                        </a:cubicBezTo>
                        <a:cubicBezTo>
                          <a:pt x="0" y="55"/>
                          <a:pt x="24" y="84"/>
                          <a:pt x="61" y="94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</p:grpSp>
          </p:grpSp>
        </p:grpSp>
        <p:sp>
          <p:nvSpPr>
            <p:cNvPr id="125" name="矩形: 圆角 124">
              <a:extLst>
                <a:ext uri="{FF2B5EF4-FFF2-40B4-BE49-F238E27FC236}">
                  <a16:creationId xmlns:a16="http://schemas.microsoft.com/office/drawing/2014/main" id="{769DB45D-200A-4B90-ADC5-7FBC36263D59}"/>
                </a:ext>
              </a:extLst>
            </p:cNvPr>
            <p:cNvSpPr/>
            <p:nvPr/>
          </p:nvSpPr>
          <p:spPr>
            <a:xfrm>
              <a:off x="869010" y="1534492"/>
              <a:ext cx="2658978" cy="4379494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26" name="组合 125">
              <a:extLst>
                <a:ext uri="{FF2B5EF4-FFF2-40B4-BE49-F238E27FC236}">
                  <a16:creationId xmlns:a16="http://schemas.microsoft.com/office/drawing/2014/main" id="{80C03BD0-4E0B-4735-8B69-C6A64CA18B07}"/>
                </a:ext>
              </a:extLst>
            </p:cNvPr>
            <p:cNvGrpSpPr/>
            <p:nvPr/>
          </p:nvGrpSpPr>
          <p:grpSpPr>
            <a:xfrm>
              <a:off x="1171275" y="3775269"/>
              <a:ext cx="2276775" cy="1897393"/>
              <a:chOff x="-3324719" y="1673273"/>
              <a:chExt cx="2276775" cy="1897393"/>
            </a:xfrm>
          </p:grpSpPr>
          <p:sp>
            <p:nvSpPr>
              <p:cNvPr id="127" name="矩形 126">
                <a:extLst>
                  <a:ext uri="{FF2B5EF4-FFF2-40B4-BE49-F238E27FC236}">
                    <a16:creationId xmlns:a16="http://schemas.microsoft.com/office/drawing/2014/main" id="{89142B15-3BD1-4C81-B2D6-1D343BE54400}"/>
                  </a:ext>
                </a:extLst>
              </p:cNvPr>
              <p:cNvSpPr/>
              <p:nvPr/>
            </p:nvSpPr>
            <p:spPr>
              <a:xfrm>
                <a:off x="-3324719" y="2185671"/>
                <a:ext cx="2048635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8" name="文本框 127">
                <a:extLst>
                  <a:ext uri="{FF2B5EF4-FFF2-40B4-BE49-F238E27FC236}">
                    <a16:creationId xmlns:a16="http://schemas.microsoft.com/office/drawing/2014/main" id="{43D51248-468D-4E2D-BBC9-795A41C7537C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E4C1D14D-0AC7-4001-99F9-91FA43F447DF}"/>
              </a:ext>
            </a:extLst>
          </p:cNvPr>
          <p:cNvGrpSpPr/>
          <p:nvPr/>
        </p:nvGrpSpPr>
        <p:grpSpPr>
          <a:xfrm>
            <a:off x="8555011" y="1404167"/>
            <a:ext cx="2658978" cy="4379494"/>
            <a:chOff x="869010" y="1534492"/>
            <a:chExt cx="2658978" cy="4379494"/>
          </a:xfrm>
        </p:grpSpPr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BEA81FFE-267B-4E33-B6E9-E7AFBFAA8911}"/>
                </a:ext>
              </a:extLst>
            </p:cNvPr>
            <p:cNvGrpSpPr/>
            <p:nvPr/>
          </p:nvGrpSpPr>
          <p:grpSpPr>
            <a:xfrm>
              <a:off x="1566365" y="1902596"/>
              <a:ext cx="1313056" cy="2029111"/>
              <a:chOff x="1085102" y="1445397"/>
              <a:chExt cx="1313056" cy="2029111"/>
            </a:xfrm>
            <a:solidFill>
              <a:schemeClr val="bg1"/>
            </a:solidFill>
          </p:grpSpPr>
          <p:sp>
            <p:nvSpPr>
              <p:cNvPr id="142" name="Line 6">
                <a:extLst>
                  <a:ext uri="{FF2B5EF4-FFF2-40B4-BE49-F238E27FC236}">
                    <a16:creationId xmlns:a16="http://schemas.microsoft.com/office/drawing/2014/main" id="{CBF4EF31-C85A-4478-972E-36C6CFA42B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14330" y="3059572"/>
                <a:ext cx="0" cy="414936"/>
              </a:xfrm>
              <a:prstGeom prst="line">
                <a:avLst/>
              </a:prstGeom>
              <a:grpFill/>
              <a:ln w="6350">
                <a:solidFill>
                  <a:schemeClr val="bg1">
                    <a:lumMod val="65000"/>
                  </a:schemeClr>
                </a:solidFill>
                <a:round/>
                <a:headEnd/>
                <a:tailEnd type="oval" w="sm" len="sm"/>
              </a:ln>
              <a:extLst/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43" name="Freeform 8">
                <a:extLst>
                  <a:ext uri="{FF2B5EF4-FFF2-40B4-BE49-F238E27FC236}">
                    <a16:creationId xmlns:a16="http://schemas.microsoft.com/office/drawing/2014/main" id="{2A85267A-7A0F-4CC6-A99B-082488925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102" y="1445397"/>
                <a:ext cx="1313056" cy="1534172"/>
              </a:xfrm>
              <a:custGeom>
                <a:avLst/>
                <a:gdLst>
                  <a:gd name="T0" fmla="*/ 526 w 586"/>
                  <a:gd name="T1" fmla="*/ 0 h 685"/>
                  <a:gd name="T2" fmla="*/ 467 w 586"/>
                  <a:gd name="T3" fmla="*/ 119 h 685"/>
                  <a:gd name="T4" fmla="*/ 490 w 586"/>
                  <a:gd name="T5" fmla="*/ 119 h 685"/>
                  <a:gd name="T6" fmla="*/ 490 w 586"/>
                  <a:gd name="T7" fmla="*/ 403 h 685"/>
                  <a:gd name="T8" fmla="*/ 281 w 586"/>
                  <a:gd name="T9" fmla="*/ 613 h 685"/>
                  <a:gd name="T10" fmla="*/ 72 w 586"/>
                  <a:gd name="T11" fmla="*/ 403 h 685"/>
                  <a:gd name="T12" fmla="*/ 0 w 586"/>
                  <a:gd name="T13" fmla="*/ 403 h 685"/>
                  <a:gd name="T14" fmla="*/ 281 w 586"/>
                  <a:gd name="T15" fmla="*/ 685 h 685"/>
                  <a:gd name="T16" fmla="*/ 562 w 586"/>
                  <a:gd name="T17" fmla="*/ 403 h 685"/>
                  <a:gd name="T18" fmla="*/ 562 w 586"/>
                  <a:gd name="T19" fmla="*/ 119 h 685"/>
                  <a:gd name="T20" fmla="*/ 586 w 586"/>
                  <a:gd name="T21" fmla="*/ 119 h 685"/>
                  <a:gd name="T22" fmla="*/ 526 w 586"/>
                  <a:gd name="T23" fmla="*/ 0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86" h="685">
                    <a:moveTo>
                      <a:pt x="526" y="0"/>
                    </a:moveTo>
                    <a:cubicBezTo>
                      <a:pt x="467" y="119"/>
                      <a:pt x="467" y="119"/>
                      <a:pt x="467" y="119"/>
                    </a:cubicBezTo>
                    <a:cubicBezTo>
                      <a:pt x="490" y="119"/>
                      <a:pt x="490" y="119"/>
                      <a:pt x="490" y="119"/>
                    </a:cubicBezTo>
                    <a:cubicBezTo>
                      <a:pt x="490" y="403"/>
                      <a:pt x="490" y="403"/>
                      <a:pt x="490" y="403"/>
                    </a:cubicBezTo>
                    <a:cubicBezTo>
                      <a:pt x="490" y="519"/>
                      <a:pt x="397" y="613"/>
                      <a:pt x="281" y="613"/>
                    </a:cubicBezTo>
                    <a:cubicBezTo>
                      <a:pt x="165" y="613"/>
                      <a:pt x="72" y="519"/>
                      <a:pt x="72" y="403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559"/>
                      <a:pt x="126" y="685"/>
                      <a:pt x="281" y="685"/>
                    </a:cubicBezTo>
                    <a:cubicBezTo>
                      <a:pt x="436" y="685"/>
                      <a:pt x="562" y="559"/>
                      <a:pt x="562" y="403"/>
                    </a:cubicBezTo>
                    <a:cubicBezTo>
                      <a:pt x="562" y="119"/>
                      <a:pt x="562" y="119"/>
                      <a:pt x="562" y="119"/>
                    </a:cubicBezTo>
                    <a:cubicBezTo>
                      <a:pt x="586" y="119"/>
                      <a:pt x="586" y="119"/>
                      <a:pt x="586" y="119"/>
                    </a:cubicBezTo>
                    <a:lnTo>
                      <a:pt x="5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grpSp>
            <p:nvGrpSpPr>
              <p:cNvPr id="144" name="组合 1">
                <a:extLst>
                  <a:ext uri="{FF2B5EF4-FFF2-40B4-BE49-F238E27FC236}">
                    <a16:creationId xmlns:a16="http://schemas.microsoft.com/office/drawing/2014/main" id="{D7A8C0A1-5377-4C0A-B9AD-C9C4A13631AD}"/>
                  </a:ext>
                </a:extLst>
              </p:cNvPr>
              <p:cNvGrpSpPr/>
              <p:nvPr/>
            </p:nvGrpSpPr>
            <p:grpSpPr>
              <a:xfrm>
                <a:off x="1313044" y="1949053"/>
                <a:ext cx="802574" cy="799845"/>
                <a:chOff x="1750419" y="2597823"/>
                <a:chExt cx="1069913" cy="1066274"/>
              </a:xfrm>
              <a:grpFill/>
            </p:grpSpPr>
            <p:sp>
              <p:nvSpPr>
                <p:cNvPr id="145" name="Oval 7">
                  <a:extLst>
                    <a:ext uri="{FF2B5EF4-FFF2-40B4-BE49-F238E27FC236}">
                      <a16:creationId xmlns:a16="http://schemas.microsoft.com/office/drawing/2014/main" id="{9591419A-AAB4-4FAD-8DBE-AC6CBEC4F2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50419" y="2597823"/>
                  <a:ext cx="1069913" cy="106627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/>
                <a:lstStyle/>
                <a:p>
                  <a:endParaRPr lang="zh-CN" altLang="en-US" dirty="0">
                    <a:solidFill>
                      <a:schemeClr val="bg1">
                        <a:lumMod val="85000"/>
                      </a:schemeClr>
                    </a:solidFill>
                  </a:endParaRPr>
                </a:p>
              </p:txBody>
            </p:sp>
            <p:grpSp>
              <p:nvGrpSpPr>
                <p:cNvPr id="146" name="Group 19">
                  <a:extLst>
                    <a:ext uri="{FF2B5EF4-FFF2-40B4-BE49-F238E27FC236}">
                      <a16:creationId xmlns:a16="http://schemas.microsoft.com/office/drawing/2014/main" id="{5F12D4D2-2300-4F1F-9738-B0A96A9546B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037913" y="2825270"/>
                  <a:ext cx="494926" cy="602282"/>
                  <a:chOff x="0" y="0"/>
                  <a:chExt cx="272" cy="331"/>
                </a:xfrm>
                <a:grpFill/>
              </p:grpSpPr>
              <p:sp>
                <p:nvSpPr>
                  <p:cNvPr id="147" name="Freeform 20">
                    <a:extLst>
                      <a:ext uri="{FF2B5EF4-FFF2-40B4-BE49-F238E27FC236}">
                        <a16:creationId xmlns:a16="http://schemas.microsoft.com/office/drawing/2014/main" id="{113DD369-5C58-4FD3-8FCD-CB9B3B6B4B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" y="0"/>
                    <a:ext cx="202" cy="208"/>
                  </a:xfrm>
                  <a:custGeom>
                    <a:avLst/>
                    <a:gdLst>
                      <a:gd name="T0" fmla="*/ 62 w 123"/>
                      <a:gd name="T1" fmla="*/ 33 h 127"/>
                      <a:gd name="T2" fmla="*/ 49 w 123"/>
                      <a:gd name="T3" fmla="*/ 30 h 127"/>
                      <a:gd name="T4" fmla="*/ 49 w 123"/>
                      <a:gd name="T5" fmla="*/ 0 h 127"/>
                      <a:gd name="T6" fmla="*/ 0 w 123"/>
                      <a:gd name="T7" fmla="*/ 48 h 127"/>
                      <a:gd name="T8" fmla="*/ 49 w 123"/>
                      <a:gd name="T9" fmla="*/ 95 h 127"/>
                      <a:gd name="T10" fmla="*/ 49 w 123"/>
                      <a:gd name="T11" fmla="*/ 65 h 127"/>
                      <a:gd name="T12" fmla="*/ 96 w 123"/>
                      <a:gd name="T13" fmla="*/ 107 h 127"/>
                      <a:gd name="T14" fmla="*/ 78 w 123"/>
                      <a:gd name="T15" fmla="*/ 127 h 127"/>
                      <a:gd name="T16" fmla="*/ 115 w 123"/>
                      <a:gd name="T17" fmla="*/ 98 h 127"/>
                      <a:gd name="T18" fmla="*/ 62 w 123"/>
                      <a:gd name="T19" fmla="*/ 33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2" y="33"/>
                        </a:moveTo>
                        <a:cubicBezTo>
                          <a:pt x="57" y="31"/>
                          <a:pt x="53" y="30"/>
                          <a:pt x="49" y="30"/>
                        </a:cubicBezTo>
                        <a:cubicBezTo>
                          <a:pt x="49" y="0"/>
                          <a:pt x="49" y="0"/>
                          <a:pt x="49" y="0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49" y="95"/>
                          <a:pt x="49" y="95"/>
                          <a:pt x="49" y="95"/>
                        </a:cubicBezTo>
                        <a:cubicBezTo>
                          <a:pt x="49" y="65"/>
                          <a:pt x="49" y="65"/>
                          <a:pt x="49" y="65"/>
                        </a:cubicBezTo>
                        <a:cubicBezTo>
                          <a:pt x="86" y="67"/>
                          <a:pt x="102" y="86"/>
                          <a:pt x="96" y="107"/>
                        </a:cubicBezTo>
                        <a:cubicBezTo>
                          <a:pt x="93" y="116"/>
                          <a:pt x="86" y="123"/>
                          <a:pt x="78" y="127"/>
                        </a:cubicBezTo>
                        <a:cubicBezTo>
                          <a:pt x="96" y="123"/>
                          <a:pt x="111" y="113"/>
                          <a:pt x="115" y="98"/>
                        </a:cubicBezTo>
                        <a:cubicBezTo>
                          <a:pt x="123" y="72"/>
                          <a:pt x="99" y="43"/>
                          <a:pt x="62" y="33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  <p:sp>
                <p:nvSpPr>
                  <p:cNvPr id="148" name="Freeform 21">
                    <a:extLst>
                      <a:ext uri="{FF2B5EF4-FFF2-40B4-BE49-F238E27FC236}">
                        <a16:creationId xmlns:a16="http://schemas.microsoft.com/office/drawing/2014/main" id="{3AC08979-8B2A-4FC5-A80D-7046CE1368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0" y="123"/>
                    <a:ext cx="202" cy="208"/>
                  </a:xfrm>
                  <a:custGeom>
                    <a:avLst/>
                    <a:gdLst>
                      <a:gd name="T0" fmla="*/ 61 w 123"/>
                      <a:gd name="T1" fmla="*/ 94 h 127"/>
                      <a:gd name="T2" fmla="*/ 74 w 123"/>
                      <a:gd name="T3" fmla="*/ 97 h 127"/>
                      <a:gd name="T4" fmla="*/ 74 w 123"/>
                      <a:gd name="T5" fmla="*/ 127 h 127"/>
                      <a:gd name="T6" fmla="*/ 123 w 123"/>
                      <a:gd name="T7" fmla="*/ 79 h 127"/>
                      <a:gd name="T8" fmla="*/ 74 w 123"/>
                      <a:gd name="T9" fmla="*/ 31 h 127"/>
                      <a:gd name="T10" fmla="*/ 74 w 123"/>
                      <a:gd name="T11" fmla="*/ 62 h 127"/>
                      <a:gd name="T12" fmla="*/ 27 w 123"/>
                      <a:gd name="T13" fmla="*/ 20 h 127"/>
                      <a:gd name="T14" fmla="*/ 45 w 123"/>
                      <a:gd name="T15" fmla="*/ 0 h 127"/>
                      <a:gd name="T16" fmla="*/ 8 w 123"/>
                      <a:gd name="T17" fmla="*/ 29 h 127"/>
                      <a:gd name="T18" fmla="*/ 61 w 123"/>
                      <a:gd name="T19" fmla="*/ 94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1" y="94"/>
                        </a:moveTo>
                        <a:cubicBezTo>
                          <a:pt x="66" y="96"/>
                          <a:pt x="70" y="96"/>
                          <a:pt x="74" y="97"/>
                        </a:cubicBezTo>
                        <a:cubicBezTo>
                          <a:pt x="74" y="127"/>
                          <a:pt x="74" y="127"/>
                          <a:pt x="74" y="127"/>
                        </a:cubicBezTo>
                        <a:cubicBezTo>
                          <a:pt x="123" y="79"/>
                          <a:pt x="123" y="79"/>
                          <a:pt x="123" y="79"/>
                        </a:cubicBezTo>
                        <a:cubicBezTo>
                          <a:pt x="74" y="31"/>
                          <a:pt x="74" y="31"/>
                          <a:pt x="74" y="31"/>
                        </a:cubicBezTo>
                        <a:cubicBezTo>
                          <a:pt x="74" y="62"/>
                          <a:pt x="74" y="62"/>
                          <a:pt x="74" y="62"/>
                        </a:cubicBezTo>
                        <a:cubicBezTo>
                          <a:pt x="37" y="59"/>
                          <a:pt x="21" y="41"/>
                          <a:pt x="27" y="20"/>
                        </a:cubicBezTo>
                        <a:cubicBezTo>
                          <a:pt x="30" y="11"/>
                          <a:pt x="37" y="4"/>
                          <a:pt x="45" y="0"/>
                        </a:cubicBezTo>
                        <a:cubicBezTo>
                          <a:pt x="27" y="4"/>
                          <a:pt x="12" y="14"/>
                          <a:pt x="8" y="29"/>
                        </a:cubicBezTo>
                        <a:cubicBezTo>
                          <a:pt x="0" y="55"/>
                          <a:pt x="24" y="84"/>
                          <a:pt x="61" y="94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</p:grpSp>
          </p:grpSp>
        </p:grpSp>
        <p:sp>
          <p:nvSpPr>
            <p:cNvPr id="138" name="矩形: 圆角 137">
              <a:extLst>
                <a:ext uri="{FF2B5EF4-FFF2-40B4-BE49-F238E27FC236}">
                  <a16:creationId xmlns:a16="http://schemas.microsoft.com/office/drawing/2014/main" id="{EDABB5BF-FF33-4643-93B5-177AF9CBFB3A}"/>
                </a:ext>
              </a:extLst>
            </p:cNvPr>
            <p:cNvSpPr/>
            <p:nvPr/>
          </p:nvSpPr>
          <p:spPr>
            <a:xfrm>
              <a:off x="869010" y="1534492"/>
              <a:ext cx="2658978" cy="4379494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39" name="组合 138">
              <a:extLst>
                <a:ext uri="{FF2B5EF4-FFF2-40B4-BE49-F238E27FC236}">
                  <a16:creationId xmlns:a16="http://schemas.microsoft.com/office/drawing/2014/main" id="{D90F8D82-EC22-412E-A207-D17A1015046D}"/>
                </a:ext>
              </a:extLst>
            </p:cNvPr>
            <p:cNvGrpSpPr/>
            <p:nvPr/>
          </p:nvGrpSpPr>
          <p:grpSpPr>
            <a:xfrm>
              <a:off x="1171275" y="3775269"/>
              <a:ext cx="2276775" cy="1897393"/>
              <a:chOff x="-3324719" y="1673273"/>
              <a:chExt cx="2276775" cy="1897393"/>
            </a:xfrm>
          </p:grpSpPr>
          <p:sp>
            <p:nvSpPr>
              <p:cNvPr id="140" name="矩形 139">
                <a:extLst>
                  <a:ext uri="{FF2B5EF4-FFF2-40B4-BE49-F238E27FC236}">
                    <a16:creationId xmlns:a16="http://schemas.microsoft.com/office/drawing/2014/main" id="{03156604-64CD-4E68-ADF6-06632A956E97}"/>
                  </a:ext>
                </a:extLst>
              </p:cNvPr>
              <p:cNvSpPr/>
              <p:nvPr/>
            </p:nvSpPr>
            <p:spPr>
              <a:xfrm>
                <a:off x="-3324719" y="2185671"/>
                <a:ext cx="2048635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1" name="文本框 140">
                <a:extLst>
                  <a:ext uri="{FF2B5EF4-FFF2-40B4-BE49-F238E27FC236}">
                    <a16:creationId xmlns:a16="http://schemas.microsoft.com/office/drawing/2014/main" id="{1E435B10-8B52-4297-93D4-966FE0092641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1411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98EFA5A4-1821-476F-8474-702FB4F7022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>
            <a:off x="0" y="1"/>
            <a:ext cx="5299587" cy="532908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A1D502C-2FDA-4F44-AACB-DD31AA1685C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 flipH="1">
            <a:off x="6892413" y="-73741"/>
            <a:ext cx="5299587" cy="5329084"/>
          </a:xfrm>
          <a:prstGeom prst="rect">
            <a:avLst/>
          </a:pr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47C1563F-0F64-464D-B8BC-962CE66B37B8}"/>
              </a:ext>
            </a:extLst>
          </p:cNvPr>
          <p:cNvGrpSpPr/>
          <p:nvPr/>
        </p:nvGrpSpPr>
        <p:grpSpPr>
          <a:xfrm>
            <a:off x="3673549" y="1092575"/>
            <a:ext cx="4844903" cy="4257665"/>
            <a:chOff x="3575395" y="1437931"/>
            <a:chExt cx="4844903" cy="4257665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12EC7960-8FF4-44C4-86D9-608B271E155F}"/>
                </a:ext>
              </a:extLst>
            </p:cNvPr>
            <p:cNvGrpSpPr/>
            <p:nvPr/>
          </p:nvGrpSpPr>
          <p:grpSpPr>
            <a:xfrm>
              <a:off x="3973962" y="1437931"/>
              <a:ext cx="4244072" cy="4257665"/>
              <a:chOff x="3620725" y="883629"/>
              <a:chExt cx="5004617" cy="5020646"/>
            </a:xfrm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B419648D-A241-409F-86BE-C6356DF7C7FA}"/>
                  </a:ext>
                </a:extLst>
              </p:cNvPr>
              <p:cNvSpPr/>
              <p:nvPr/>
            </p:nvSpPr>
            <p:spPr>
              <a:xfrm flipH="1" flipV="1">
                <a:off x="3674792" y="883629"/>
                <a:ext cx="4950550" cy="495055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alpha val="0"/>
                    </a:schemeClr>
                  </a:gs>
                  <a:gs pos="40000">
                    <a:schemeClr val="bg1">
                      <a:alpha val="0"/>
                    </a:schemeClr>
                  </a:gs>
                  <a:gs pos="0">
                    <a:schemeClr val="bg1">
                      <a:alpha val="33000"/>
                    </a:schemeClr>
                  </a:gs>
                </a:gsLst>
                <a:lin ang="2700000" scaled="0"/>
              </a:gra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A50AC2EB-3BC8-4C16-9688-F894D58B5C6A}"/>
                  </a:ext>
                </a:extLst>
              </p:cNvPr>
              <p:cNvSpPr/>
              <p:nvPr/>
            </p:nvSpPr>
            <p:spPr>
              <a:xfrm flipH="1" flipV="1">
                <a:off x="3620725" y="953725"/>
                <a:ext cx="4950550" cy="4950550"/>
              </a:xfrm>
              <a:prstGeom prst="ellipse">
                <a:avLst/>
              </a:prstGeom>
              <a:noFill/>
              <a:ln w="9525">
                <a:gradFill flip="none" rotWithShape="1">
                  <a:gsLst>
                    <a:gs pos="22000">
                      <a:schemeClr val="bg1"/>
                    </a:gs>
                    <a:gs pos="35000">
                      <a:schemeClr val="bg1">
                        <a:alpha val="0"/>
                      </a:schemeClr>
                    </a:gs>
                    <a:gs pos="100000">
                      <a:srgbClr val="D8210D">
                        <a:alpha val="0"/>
                      </a:srgbClr>
                    </a:gs>
                  </a:gsLst>
                  <a:lin ang="138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2630D879-1D7E-4E95-9814-D31BA3550A22}"/>
                </a:ext>
              </a:extLst>
            </p:cNvPr>
            <p:cNvSpPr/>
            <p:nvPr/>
          </p:nvSpPr>
          <p:spPr>
            <a:xfrm>
              <a:off x="5433901" y="2563399"/>
              <a:ext cx="1231427" cy="14465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>
                <a:defRPr/>
              </a:pPr>
              <a:r>
                <a:rPr lang="en-US" altLang="zh-CN" sz="8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</a:rPr>
                <a:t>03</a:t>
              </a:r>
              <a:endParaRPr lang="zh-CN" altLang="en-US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endParaRPr>
            </a:p>
          </p:txBody>
        </p:sp>
        <p:sp>
          <p:nvSpPr>
            <p:cNvPr id="6" name="文本框 32">
              <a:extLst>
                <a:ext uri="{FF2B5EF4-FFF2-40B4-BE49-F238E27FC236}">
                  <a16:creationId xmlns:a16="http://schemas.microsoft.com/office/drawing/2014/main" id="{3EB801C7-899D-494D-8513-8904226A83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93782" y="4015424"/>
              <a:ext cx="305028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AED735E6-34BD-4C46-AA6A-D503B91D53F6}"/>
                </a:ext>
              </a:extLst>
            </p:cNvPr>
            <p:cNvGrpSpPr/>
            <p:nvPr/>
          </p:nvGrpSpPr>
          <p:grpSpPr>
            <a:xfrm>
              <a:off x="3575395" y="4139713"/>
              <a:ext cx="892546" cy="733571"/>
              <a:chOff x="3755490" y="2475060"/>
              <a:chExt cx="1565505" cy="1286667"/>
            </a:xfrm>
          </p:grpSpPr>
          <p:pic>
            <p:nvPicPr>
              <p:cNvPr id="27" name="PA_图片 6">
                <a:extLst>
                  <a:ext uri="{FF2B5EF4-FFF2-40B4-BE49-F238E27FC236}">
                    <a16:creationId xmlns:a16="http://schemas.microsoft.com/office/drawing/2014/main" id="{FACC7D8A-A427-45E7-9CD9-719B48FA9A82}"/>
                  </a:ext>
                </a:extLst>
              </p:cNvPr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755490" y="2475060"/>
                <a:ext cx="1296450" cy="1286667"/>
              </a:xfrm>
              <a:prstGeom prst="rect">
                <a:avLst/>
              </a:prstGeom>
            </p:spPr>
          </p:pic>
          <p:pic>
            <p:nvPicPr>
              <p:cNvPr id="28" name="PA_图片 6">
                <a:extLst>
                  <a:ext uri="{FF2B5EF4-FFF2-40B4-BE49-F238E27FC236}">
                    <a16:creationId xmlns:a16="http://schemas.microsoft.com/office/drawing/2014/main" id="{187C1F66-9141-406F-A5D8-CD42C43BBC27}"/>
                  </a:ext>
                </a:extLst>
              </p:cNvPr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4358641" y="2653535"/>
                <a:ext cx="962354" cy="955091"/>
              </a:xfrm>
              <a:prstGeom prst="rect">
                <a:avLst/>
              </a:prstGeom>
            </p:spPr>
          </p:pic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C41874A0-6372-43EF-BE51-C43096FE493D}"/>
                </a:ext>
              </a:extLst>
            </p:cNvPr>
            <p:cNvGrpSpPr/>
            <p:nvPr/>
          </p:nvGrpSpPr>
          <p:grpSpPr>
            <a:xfrm flipH="1">
              <a:off x="7527752" y="4586935"/>
              <a:ext cx="892546" cy="733571"/>
              <a:chOff x="3755490" y="2475060"/>
              <a:chExt cx="1565505" cy="1286667"/>
            </a:xfrm>
          </p:grpSpPr>
          <p:pic>
            <p:nvPicPr>
              <p:cNvPr id="30" name="PA_图片 6">
                <a:extLst>
                  <a:ext uri="{FF2B5EF4-FFF2-40B4-BE49-F238E27FC236}">
                    <a16:creationId xmlns:a16="http://schemas.microsoft.com/office/drawing/2014/main" id="{B95543A8-4716-412F-842B-B8235BDD4ECB}"/>
                  </a:ext>
                </a:extLst>
              </p:cNvPr>
              <p:cNvPicPr>
                <a:picLocks noChangeAspect="1"/>
              </p:cNvPicPr>
              <p:nvPr>
                <p:custDataLst>
                  <p:tags r:id="rId1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755490" y="2475060"/>
                <a:ext cx="1296450" cy="1286667"/>
              </a:xfrm>
              <a:prstGeom prst="rect">
                <a:avLst/>
              </a:prstGeom>
            </p:spPr>
          </p:pic>
          <p:pic>
            <p:nvPicPr>
              <p:cNvPr id="31" name="PA_图片 6">
                <a:extLst>
                  <a:ext uri="{FF2B5EF4-FFF2-40B4-BE49-F238E27FC236}">
                    <a16:creationId xmlns:a16="http://schemas.microsoft.com/office/drawing/2014/main" id="{FF06E1C1-991E-4CB5-BDC7-52E9708E5DEE}"/>
                  </a:ext>
                </a:extLst>
              </p:cNvPr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4358641" y="2653535"/>
                <a:ext cx="962354" cy="955091"/>
              </a:xfrm>
              <a:prstGeom prst="rect">
                <a:avLst/>
              </a:prstGeom>
            </p:spPr>
          </p:pic>
        </p:grp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D3195F6-D555-448F-BE62-10C7D9685017}"/>
                </a:ext>
              </a:extLst>
            </p:cNvPr>
            <p:cNvSpPr/>
            <p:nvPr/>
          </p:nvSpPr>
          <p:spPr>
            <a:xfrm>
              <a:off x="5156459" y="2413354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D07BE621-5AEA-4F61-A456-C55EAC0EB9CE}"/>
                </a:ext>
              </a:extLst>
            </p:cNvPr>
            <p:cNvSpPr/>
            <p:nvPr/>
          </p:nvSpPr>
          <p:spPr>
            <a:xfrm>
              <a:off x="6719144" y="4069858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7206571-3FBA-47AD-A5BC-71E45A8BBA8C}"/>
                </a:ext>
              </a:extLst>
            </p:cNvPr>
            <p:cNvSpPr/>
            <p:nvPr/>
          </p:nvSpPr>
          <p:spPr>
            <a:xfrm>
              <a:off x="4197290" y="3607594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21F6447-ACEC-4FA8-BAB6-4EC5E588BE4D}"/>
              </a:ext>
            </a:extLst>
          </p:cNvPr>
          <p:cNvGrpSpPr/>
          <p:nvPr/>
        </p:nvGrpSpPr>
        <p:grpSpPr>
          <a:xfrm>
            <a:off x="0" y="5371396"/>
            <a:ext cx="12192000" cy="1486604"/>
            <a:chOff x="0" y="3982064"/>
            <a:chExt cx="12192000" cy="2875936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35880239-F84A-4CF8-B095-1F16E42BB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982064"/>
              <a:ext cx="6096000" cy="2875936"/>
            </a:xfrm>
            <a:prstGeom prst="rect">
              <a:avLst/>
            </a:prstGeom>
          </p:spPr>
        </p:pic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6316036B-53DF-41FD-AC91-8000878B0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982064"/>
              <a:ext cx="6096000" cy="28759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879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03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13434A7-5FBD-46E0-8007-2C683DD1F005}"/>
              </a:ext>
            </a:extLst>
          </p:cNvPr>
          <p:cNvSpPr/>
          <p:nvPr/>
        </p:nvSpPr>
        <p:spPr>
          <a:xfrm>
            <a:off x="2931263" y="1946150"/>
            <a:ext cx="8013031" cy="3955807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FA85433-FCF8-478C-95A9-0A79A2E29ED5}"/>
              </a:ext>
            </a:extLst>
          </p:cNvPr>
          <p:cNvSpPr txBox="1"/>
          <p:nvPr/>
        </p:nvSpPr>
        <p:spPr>
          <a:xfrm>
            <a:off x="4022410" y="1672247"/>
            <a:ext cx="2085624" cy="461665"/>
          </a:xfrm>
          <a:prstGeom prst="rect">
            <a:avLst/>
          </a:prstGeom>
          <a:solidFill>
            <a:srgbClr val="051755"/>
          </a:solidFill>
        </p:spPr>
        <p:txBody>
          <a:bodyPr wrap="square" rtlCol="0">
            <a:spAutoFit/>
          </a:bodyPr>
          <a:lstStyle/>
          <a:p>
            <a:r>
              <a:rPr lang="zh-CN" altLang="en-US" sz="2400" b="1" spc="600" dirty="0">
                <a:solidFill>
                  <a:schemeClr val="bg1"/>
                </a:solidFill>
                <a:effectLst>
                  <a:outerShdw blurRad="1651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关于我们  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D9B50BE-DEE1-4E3F-8A73-6D436CE12FB0}"/>
              </a:ext>
            </a:extLst>
          </p:cNvPr>
          <p:cNvSpPr/>
          <p:nvPr/>
        </p:nvSpPr>
        <p:spPr>
          <a:xfrm>
            <a:off x="3944451" y="2758722"/>
            <a:ext cx="6188981" cy="296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</a:t>
            </a:r>
            <a:endParaRPr lang="zh-CN" altLang="en-US" sz="1400" b="1" dirty="0">
              <a:solidFill>
                <a:schemeClr val="bg1"/>
              </a:solidFill>
            </a:endParaRPr>
          </a:p>
          <a:p>
            <a:pPr algn="just">
              <a:lnSpc>
                <a:spcPct val="150000"/>
              </a:lnSpc>
            </a:pPr>
            <a:endParaRPr lang="zh-CN" altLang="en-US" sz="1400" b="1" dirty="0">
              <a:solidFill>
                <a:schemeClr val="bg1"/>
              </a:solidFill>
            </a:endParaRPr>
          </a:p>
          <a:p>
            <a:pPr algn="just">
              <a:lnSpc>
                <a:spcPct val="150000"/>
              </a:lnSpc>
            </a:pPr>
            <a:endParaRPr lang="zh-CN" altLang="en-US" sz="1400" b="1" dirty="0">
              <a:solidFill>
                <a:schemeClr val="bg1"/>
              </a:solidFill>
            </a:endParaRPr>
          </a:p>
        </p:txBody>
      </p:sp>
      <p:pic>
        <p:nvPicPr>
          <p:cNvPr id="6" name="图片 46">
            <a:extLst>
              <a:ext uri="{FF2B5EF4-FFF2-40B4-BE49-F238E27FC236}">
                <a16:creationId xmlns:a16="http://schemas.microsoft.com/office/drawing/2014/main" id="{D92CC9BE-8C06-42DB-B7E6-FEEAD7D3D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4203">
            <a:off x="357964" y="929235"/>
            <a:ext cx="2722562" cy="5989638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1272810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03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46665D0-D99C-4749-8422-1EAF5B7ED67D}"/>
              </a:ext>
            </a:extLst>
          </p:cNvPr>
          <p:cNvGrpSpPr/>
          <p:nvPr/>
        </p:nvGrpSpPr>
        <p:grpSpPr>
          <a:xfrm>
            <a:off x="2152519" y="2740179"/>
            <a:ext cx="7886961" cy="1858906"/>
            <a:chOff x="1559215" y="3326282"/>
            <a:chExt cx="13401437" cy="3158633"/>
          </a:xfrm>
        </p:grpSpPr>
        <p:sp>
          <p:nvSpPr>
            <p:cNvPr id="7" name="Shape 953">
              <a:extLst>
                <a:ext uri="{FF2B5EF4-FFF2-40B4-BE49-F238E27FC236}">
                  <a16:creationId xmlns:a16="http://schemas.microsoft.com/office/drawing/2014/main" id="{41875EDB-3AD0-4F8C-9D1B-7BAC7D52EC9E}"/>
                </a:ext>
              </a:extLst>
            </p:cNvPr>
            <p:cNvSpPr/>
            <p:nvPr/>
          </p:nvSpPr>
          <p:spPr>
            <a:xfrm>
              <a:off x="1559215" y="3335150"/>
              <a:ext cx="3148245" cy="31408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9" h="20890" extrusionOk="0">
                  <a:moveTo>
                    <a:pt x="14677" y="1066"/>
                  </a:moveTo>
                  <a:cubicBezTo>
                    <a:pt x="13966" y="1777"/>
                    <a:pt x="13611" y="2708"/>
                    <a:pt x="13611" y="3640"/>
                  </a:cubicBezTo>
                  <a:cubicBezTo>
                    <a:pt x="13611" y="7279"/>
                    <a:pt x="7279" y="13611"/>
                    <a:pt x="3640" y="13611"/>
                  </a:cubicBezTo>
                  <a:cubicBezTo>
                    <a:pt x="2708" y="13611"/>
                    <a:pt x="1777" y="13966"/>
                    <a:pt x="1066" y="14677"/>
                  </a:cubicBezTo>
                  <a:cubicBezTo>
                    <a:pt x="-355" y="16098"/>
                    <a:pt x="-355" y="18403"/>
                    <a:pt x="1066" y="19824"/>
                  </a:cubicBezTo>
                  <a:cubicBezTo>
                    <a:pt x="2488" y="21245"/>
                    <a:pt x="4792" y="21245"/>
                    <a:pt x="6213" y="19824"/>
                  </a:cubicBezTo>
                  <a:cubicBezTo>
                    <a:pt x="6924" y="19113"/>
                    <a:pt x="7279" y="18182"/>
                    <a:pt x="7279" y="17250"/>
                  </a:cubicBezTo>
                  <a:lnTo>
                    <a:pt x="7279" y="17250"/>
                  </a:lnTo>
                  <a:cubicBezTo>
                    <a:pt x="7279" y="13611"/>
                    <a:pt x="13611" y="7279"/>
                    <a:pt x="17250" y="7279"/>
                  </a:cubicBezTo>
                  <a:lnTo>
                    <a:pt x="17250" y="7279"/>
                  </a:lnTo>
                  <a:cubicBezTo>
                    <a:pt x="18182" y="7279"/>
                    <a:pt x="19113" y="6924"/>
                    <a:pt x="19824" y="6213"/>
                  </a:cubicBezTo>
                  <a:cubicBezTo>
                    <a:pt x="21245" y="4791"/>
                    <a:pt x="21245" y="2487"/>
                    <a:pt x="19824" y="1066"/>
                  </a:cubicBezTo>
                  <a:cubicBezTo>
                    <a:pt x="18402" y="-355"/>
                    <a:pt x="16098" y="-355"/>
                    <a:pt x="14677" y="106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40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Shape 954">
              <a:extLst>
                <a:ext uri="{FF2B5EF4-FFF2-40B4-BE49-F238E27FC236}">
                  <a16:creationId xmlns:a16="http://schemas.microsoft.com/office/drawing/2014/main" id="{AD387454-CEA2-483C-9E2E-C177A48FF602}"/>
                </a:ext>
              </a:extLst>
            </p:cNvPr>
            <p:cNvSpPr/>
            <p:nvPr/>
          </p:nvSpPr>
          <p:spPr>
            <a:xfrm>
              <a:off x="3605643" y="3326282"/>
              <a:ext cx="3148223" cy="31408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9" h="20890" extrusionOk="0">
                  <a:moveTo>
                    <a:pt x="1066" y="6213"/>
                  </a:moveTo>
                  <a:cubicBezTo>
                    <a:pt x="1777" y="6924"/>
                    <a:pt x="2708" y="7279"/>
                    <a:pt x="3640" y="7279"/>
                  </a:cubicBezTo>
                  <a:cubicBezTo>
                    <a:pt x="7279" y="7279"/>
                    <a:pt x="13611" y="13611"/>
                    <a:pt x="13611" y="17250"/>
                  </a:cubicBezTo>
                  <a:cubicBezTo>
                    <a:pt x="13611" y="18182"/>
                    <a:pt x="13966" y="19113"/>
                    <a:pt x="14677" y="19824"/>
                  </a:cubicBezTo>
                  <a:cubicBezTo>
                    <a:pt x="16098" y="21245"/>
                    <a:pt x="18403" y="21245"/>
                    <a:pt x="19824" y="19824"/>
                  </a:cubicBezTo>
                  <a:cubicBezTo>
                    <a:pt x="21245" y="18403"/>
                    <a:pt x="21245" y="16098"/>
                    <a:pt x="19824" y="14677"/>
                  </a:cubicBezTo>
                  <a:cubicBezTo>
                    <a:pt x="19113" y="13966"/>
                    <a:pt x="18182" y="13611"/>
                    <a:pt x="17250" y="13611"/>
                  </a:cubicBezTo>
                  <a:lnTo>
                    <a:pt x="17250" y="13611"/>
                  </a:lnTo>
                  <a:cubicBezTo>
                    <a:pt x="13611" y="13611"/>
                    <a:pt x="7279" y="7279"/>
                    <a:pt x="7279" y="3640"/>
                  </a:cubicBezTo>
                  <a:lnTo>
                    <a:pt x="7279" y="3640"/>
                  </a:lnTo>
                  <a:cubicBezTo>
                    <a:pt x="7279" y="2708"/>
                    <a:pt x="6924" y="1777"/>
                    <a:pt x="6213" y="1066"/>
                  </a:cubicBezTo>
                  <a:cubicBezTo>
                    <a:pt x="4792" y="-355"/>
                    <a:pt x="2488" y="-355"/>
                    <a:pt x="1066" y="1066"/>
                  </a:cubicBezTo>
                  <a:cubicBezTo>
                    <a:pt x="-355" y="2487"/>
                    <a:pt x="-355" y="4791"/>
                    <a:pt x="1066" y="6213"/>
                  </a:cubicBezTo>
                  <a:close/>
                </a:path>
              </a:pathLst>
            </a:custGeom>
            <a:solidFill>
              <a:srgbClr val="0B1E71"/>
            </a:solidFill>
            <a:ln w="12700">
              <a:solidFill>
                <a:schemeClr val="bg1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31940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Shape 956">
              <a:extLst>
                <a:ext uri="{FF2B5EF4-FFF2-40B4-BE49-F238E27FC236}">
                  <a16:creationId xmlns:a16="http://schemas.microsoft.com/office/drawing/2014/main" id="{195EDCDC-9A26-4420-B0F9-8799D491946A}"/>
                </a:ext>
              </a:extLst>
            </p:cNvPr>
            <p:cNvSpPr/>
            <p:nvPr/>
          </p:nvSpPr>
          <p:spPr>
            <a:xfrm>
              <a:off x="5660960" y="3335150"/>
              <a:ext cx="3148245" cy="31408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9" h="20890" extrusionOk="0">
                  <a:moveTo>
                    <a:pt x="6213" y="19824"/>
                  </a:moveTo>
                  <a:cubicBezTo>
                    <a:pt x="6924" y="19113"/>
                    <a:pt x="7279" y="18182"/>
                    <a:pt x="7279" y="17250"/>
                  </a:cubicBezTo>
                  <a:cubicBezTo>
                    <a:pt x="7279" y="13611"/>
                    <a:pt x="13611" y="7279"/>
                    <a:pt x="17250" y="7279"/>
                  </a:cubicBezTo>
                  <a:cubicBezTo>
                    <a:pt x="18182" y="7279"/>
                    <a:pt x="19113" y="6924"/>
                    <a:pt x="19824" y="6213"/>
                  </a:cubicBezTo>
                  <a:cubicBezTo>
                    <a:pt x="21245" y="4791"/>
                    <a:pt x="21245" y="2487"/>
                    <a:pt x="19824" y="1066"/>
                  </a:cubicBezTo>
                  <a:cubicBezTo>
                    <a:pt x="18402" y="-355"/>
                    <a:pt x="16098" y="-355"/>
                    <a:pt x="14677" y="1066"/>
                  </a:cubicBezTo>
                  <a:cubicBezTo>
                    <a:pt x="13966" y="1777"/>
                    <a:pt x="13611" y="2708"/>
                    <a:pt x="13611" y="3640"/>
                  </a:cubicBezTo>
                  <a:lnTo>
                    <a:pt x="13611" y="3640"/>
                  </a:lnTo>
                  <a:cubicBezTo>
                    <a:pt x="13611" y="7279"/>
                    <a:pt x="7279" y="13611"/>
                    <a:pt x="3640" y="13611"/>
                  </a:cubicBezTo>
                  <a:lnTo>
                    <a:pt x="3640" y="13611"/>
                  </a:lnTo>
                  <a:cubicBezTo>
                    <a:pt x="2708" y="13611"/>
                    <a:pt x="1777" y="13966"/>
                    <a:pt x="1066" y="14677"/>
                  </a:cubicBezTo>
                  <a:cubicBezTo>
                    <a:pt x="-355" y="16098"/>
                    <a:pt x="-355" y="18403"/>
                    <a:pt x="1066" y="19824"/>
                  </a:cubicBezTo>
                  <a:cubicBezTo>
                    <a:pt x="2488" y="21245"/>
                    <a:pt x="4792" y="21245"/>
                    <a:pt x="6213" y="1982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40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Shape 957">
              <a:extLst>
                <a:ext uri="{FF2B5EF4-FFF2-40B4-BE49-F238E27FC236}">
                  <a16:creationId xmlns:a16="http://schemas.microsoft.com/office/drawing/2014/main" id="{80AA9B17-40A1-4A63-9601-F1033D6036C7}"/>
                </a:ext>
              </a:extLst>
            </p:cNvPr>
            <p:cNvSpPr/>
            <p:nvPr/>
          </p:nvSpPr>
          <p:spPr>
            <a:xfrm>
              <a:off x="7707389" y="3335150"/>
              <a:ext cx="3148273" cy="31408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9" h="20890" extrusionOk="0">
                  <a:moveTo>
                    <a:pt x="1066" y="6213"/>
                  </a:moveTo>
                  <a:cubicBezTo>
                    <a:pt x="1777" y="6924"/>
                    <a:pt x="2708" y="7279"/>
                    <a:pt x="3640" y="7279"/>
                  </a:cubicBezTo>
                  <a:cubicBezTo>
                    <a:pt x="7279" y="7279"/>
                    <a:pt x="13611" y="13611"/>
                    <a:pt x="13611" y="17250"/>
                  </a:cubicBezTo>
                  <a:cubicBezTo>
                    <a:pt x="13611" y="18182"/>
                    <a:pt x="13966" y="19113"/>
                    <a:pt x="14677" y="19824"/>
                  </a:cubicBezTo>
                  <a:cubicBezTo>
                    <a:pt x="16098" y="21245"/>
                    <a:pt x="18402" y="21245"/>
                    <a:pt x="19824" y="19824"/>
                  </a:cubicBezTo>
                  <a:cubicBezTo>
                    <a:pt x="21245" y="18403"/>
                    <a:pt x="21245" y="16098"/>
                    <a:pt x="19824" y="14677"/>
                  </a:cubicBezTo>
                  <a:cubicBezTo>
                    <a:pt x="19113" y="13966"/>
                    <a:pt x="18181" y="13611"/>
                    <a:pt x="17250" y="13611"/>
                  </a:cubicBezTo>
                  <a:lnTo>
                    <a:pt x="17250" y="13611"/>
                  </a:lnTo>
                  <a:cubicBezTo>
                    <a:pt x="13611" y="13611"/>
                    <a:pt x="7279" y="7279"/>
                    <a:pt x="7279" y="3640"/>
                  </a:cubicBezTo>
                  <a:lnTo>
                    <a:pt x="7279" y="3640"/>
                  </a:lnTo>
                  <a:cubicBezTo>
                    <a:pt x="7279" y="2708"/>
                    <a:pt x="6924" y="1777"/>
                    <a:pt x="6213" y="1066"/>
                  </a:cubicBezTo>
                  <a:cubicBezTo>
                    <a:pt x="4792" y="-355"/>
                    <a:pt x="2488" y="-355"/>
                    <a:pt x="1066" y="1066"/>
                  </a:cubicBezTo>
                  <a:cubicBezTo>
                    <a:pt x="-355" y="2487"/>
                    <a:pt x="-355" y="4791"/>
                    <a:pt x="1066" y="6213"/>
                  </a:cubicBezTo>
                  <a:close/>
                </a:path>
              </a:pathLst>
            </a:custGeom>
            <a:solidFill>
              <a:srgbClr val="0B1E71"/>
            </a:solidFill>
            <a:ln w="12700">
              <a:solidFill>
                <a:schemeClr val="bg1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31940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Shape 958">
              <a:extLst>
                <a:ext uri="{FF2B5EF4-FFF2-40B4-BE49-F238E27FC236}">
                  <a16:creationId xmlns:a16="http://schemas.microsoft.com/office/drawing/2014/main" id="{723730C8-FC23-471C-B0BE-95C27F4860F2}"/>
                </a:ext>
              </a:extLst>
            </p:cNvPr>
            <p:cNvSpPr/>
            <p:nvPr/>
          </p:nvSpPr>
          <p:spPr>
            <a:xfrm>
              <a:off x="9762706" y="3344018"/>
              <a:ext cx="3148245" cy="31408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9" h="20890" extrusionOk="0">
                  <a:moveTo>
                    <a:pt x="6213" y="19824"/>
                  </a:moveTo>
                  <a:cubicBezTo>
                    <a:pt x="6924" y="19113"/>
                    <a:pt x="7279" y="18182"/>
                    <a:pt x="7279" y="17250"/>
                  </a:cubicBezTo>
                  <a:cubicBezTo>
                    <a:pt x="7279" y="13611"/>
                    <a:pt x="13611" y="7279"/>
                    <a:pt x="17250" y="7279"/>
                  </a:cubicBezTo>
                  <a:cubicBezTo>
                    <a:pt x="18182" y="7279"/>
                    <a:pt x="19113" y="6924"/>
                    <a:pt x="19824" y="6213"/>
                  </a:cubicBezTo>
                  <a:cubicBezTo>
                    <a:pt x="21245" y="4791"/>
                    <a:pt x="21245" y="2487"/>
                    <a:pt x="19824" y="1066"/>
                  </a:cubicBezTo>
                  <a:cubicBezTo>
                    <a:pt x="18402" y="-355"/>
                    <a:pt x="16098" y="-355"/>
                    <a:pt x="14677" y="1066"/>
                  </a:cubicBezTo>
                  <a:cubicBezTo>
                    <a:pt x="13966" y="1777"/>
                    <a:pt x="13611" y="2708"/>
                    <a:pt x="13611" y="3640"/>
                  </a:cubicBezTo>
                  <a:lnTo>
                    <a:pt x="13611" y="3640"/>
                  </a:lnTo>
                  <a:cubicBezTo>
                    <a:pt x="13611" y="7279"/>
                    <a:pt x="7279" y="13611"/>
                    <a:pt x="3640" y="13611"/>
                  </a:cubicBezTo>
                  <a:lnTo>
                    <a:pt x="3640" y="13611"/>
                  </a:lnTo>
                  <a:cubicBezTo>
                    <a:pt x="2708" y="13611"/>
                    <a:pt x="1777" y="13966"/>
                    <a:pt x="1066" y="14677"/>
                  </a:cubicBezTo>
                  <a:cubicBezTo>
                    <a:pt x="-355" y="16098"/>
                    <a:pt x="-355" y="18403"/>
                    <a:pt x="1066" y="19824"/>
                  </a:cubicBezTo>
                  <a:cubicBezTo>
                    <a:pt x="2488" y="21245"/>
                    <a:pt x="4792" y="21245"/>
                    <a:pt x="6213" y="1982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31940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Shape 955">
              <a:extLst>
                <a:ext uri="{FF2B5EF4-FFF2-40B4-BE49-F238E27FC236}">
                  <a16:creationId xmlns:a16="http://schemas.microsoft.com/office/drawing/2014/main" id="{C23195E1-D16B-47EF-AB7F-1D6C27D3E0AC}"/>
                </a:ext>
              </a:extLst>
            </p:cNvPr>
            <p:cNvSpPr/>
            <p:nvPr/>
          </p:nvSpPr>
          <p:spPr>
            <a:xfrm>
              <a:off x="11812407" y="3344018"/>
              <a:ext cx="3148245" cy="31408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9" h="20890" extrusionOk="0">
                  <a:moveTo>
                    <a:pt x="1066" y="6213"/>
                  </a:moveTo>
                  <a:cubicBezTo>
                    <a:pt x="1777" y="6924"/>
                    <a:pt x="2708" y="7279"/>
                    <a:pt x="3640" y="7279"/>
                  </a:cubicBezTo>
                  <a:cubicBezTo>
                    <a:pt x="7279" y="7279"/>
                    <a:pt x="13611" y="13611"/>
                    <a:pt x="13611" y="17250"/>
                  </a:cubicBezTo>
                  <a:cubicBezTo>
                    <a:pt x="13611" y="18182"/>
                    <a:pt x="13966" y="19113"/>
                    <a:pt x="14677" y="19824"/>
                  </a:cubicBezTo>
                  <a:cubicBezTo>
                    <a:pt x="16098" y="21245"/>
                    <a:pt x="18402" y="21245"/>
                    <a:pt x="19824" y="19824"/>
                  </a:cubicBezTo>
                  <a:cubicBezTo>
                    <a:pt x="21245" y="18403"/>
                    <a:pt x="21245" y="16098"/>
                    <a:pt x="19824" y="14677"/>
                  </a:cubicBezTo>
                  <a:cubicBezTo>
                    <a:pt x="19113" y="13966"/>
                    <a:pt x="18181" y="13611"/>
                    <a:pt x="17250" y="13611"/>
                  </a:cubicBezTo>
                  <a:lnTo>
                    <a:pt x="17250" y="13611"/>
                  </a:lnTo>
                  <a:cubicBezTo>
                    <a:pt x="13611" y="13611"/>
                    <a:pt x="7279" y="7279"/>
                    <a:pt x="7279" y="3640"/>
                  </a:cubicBezTo>
                  <a:lnTo>
                    <a:pt x="7279" y="3640"/>
                  </a:lnTo>
                  <a:cubicBezTo>
                    <a:pt x="7279" y="2708"/>
                    <a:pt x="6924" y="1777"/>
                    <a:pt x="6213" y="1066"/>
                  </a:cubicBezTo>
                  <a:cubicBezTo>
                    <a:pt x="4792" y="-355"/>
                    <a:pt x="2488" y="-355"/>
                    <a:pt x="1066" y="1066"/>
                  </a:cubicBezTo>
                  <a:cubicBezTo>
                    <a:pt x="-355" y="2487"/>
                    <a:pt x="-355" y="4791"/>
                    <a:pt x="1066" y="6213"/>
                  </a:cubicBezTo>
                  <a:close/>
                </a:path>
              </a:pathLst>
            </a:custGeom>
            <a:solidFill>
              <a:srgbClr val="0B1E71"/>
            </a:solidFill>
            <a:ln w="12700">
              <a:solidFill>
                <a:schemeClr val="bg1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31940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accent2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92CA93B-445E-4223-B994-94A811D47806}"/>
              </a:ext>
            </a:extLst>
          </p:cNvPr>
          <p:cNvGrpSpPr/>
          <p:nvPr/>
        </p:nvGrpSpPr>
        <p:grpSpPr>
          <a:xfrm>
            <a:off x="2152519" y="4856819"/>
            <a:ext cx="4704557" cy="1279173"/>
            <a:chOff x="-3400239" y="1817517"/>
            <a:chExt cx="4704557" cy="1279173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396E6614-70D4-4569-B56B-02812E7C83DC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6D99BF12-CF60-470B-B089-3C182458916C}"/>
                </a:ext>
              </a:extLst>
            </p:cNvPr>
            <p:cNvGrpSpPr/>
            <p:nvPr/>
          </p:nvGrpSpPr>
          <p:grpSpPr>
            <a:xfrm>
              <a:off x="-3038339" y="1817517"/>
              <a:ext cx="4342657" cy="1279173"/>
              <a:chOff x="-3181596" y="1673273"/>
              <a:chExt cx="4342657" cy="1279173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41D29F0B-850F-4347-8C6D-71C70C2B71CF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4342656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C0B9C651-E4EF-48C7-BE96-C546378603B3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2D140AF6-38BC-44B5-A5B5-146A949DEFE9}"/>
              </a:ext>
            </a:extLst>
          </p:cNvPr>
          <p:cNvSpPr txBox="1"/>
          <p:nvPr/>
        </p:nvSpPr>
        <p:spPr>
          <a:xfrm>
            <a:off x="2690882" y="2109520"/>
            <a:ext cx="2133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546D4D97-CCC6-49C9-B671-6F6341F547EB}"/>
              </a:ext>
            </a:extLst>
          </p:cNvPr>
          <p:cNvSpPr txBox="1"/>
          <p:nvPr/>
        </p:nvSpPr>
        <p:spPr>
          <a:xfrm>
            <a:off x="8972654" y="4856818"/>
            <a:ext cx="2133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FA474C3-AFA2-43FD-9B0C-ECDBB3B5B9D3}"/>
              </a:ext>
            </a:extLst>
          </p:cNvPr>
          <p:cNvSpPr txBox="1"/>
          <p:nvPr/>
        </p:nvSpPr>
        <p:spPr>
          <a:xfrm>
            <a:off x="7524854" y="2142624"/>
            <a:ext cx="2133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152290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03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2E2F5DB3-CEB8-4FE6-A768-4D26D4B637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069" y="446532"/>
            <a:ext cx="5738446" cy="5828109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3E739C47-5469-4E3B-B649-F1342082071A}"/>
              </a:ext>
            </a:extLst>
          </p:cNvPr>
          <p:cNvGrpSpPr/>
          <p:nvPr/>
        </p:nvGrpSpPr>
        <p:grpSpPr>
          <a:xfrm>
            <a:off x="6774823" y="2751510"/>
            <a:ext cx="2898566" cy="1651338"/>
            <a:chOff x="1401191" y="1431088"/>
            <a:chExt cx="2898566" cy="1651338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670BE2C-3B1B-4906-A3B8-A8990E5F688C}"/>
                </a:ext>
              </a:extLst>
            </p:cNvPr>
            <p:cNvSpPr/>
            <p:nvPr/>
          </p:nvSpPr>
          <p:spPr>
            <a:xfrm>
              <a:off x="1401191" y="1912875"/>
              <a:ext cx="2898566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r>
                <a:rPr lang="zh-CN" alt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您的内容打在这里或者通过复制您的文本后在此框中选择粘贴</a:t>
              </a:r>
              <a:r>
                <a:rPr lang="en-US" altLang="zh-CN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.</a:t>
              </a:r>
              <a:endParaRPr lang="zh-CN" altLang="en-US" sz="1400" b="1" dirty="0">
                <a:solidFill>
                  <a:schemeClr val="bg1"/>
                </a:solidFill>
              </a:endParaRPr>
            </a:p>
            <a:p>
              <a:pPr algn="just"/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8FE84471-EE56-4273-84E9-26C40CE2769C}"/>
                </a:ext>
              </a:extLst>
            </p:cNvPr>
            <p:cNvSpPr txBox="1"/>
            <p:nvPr/>
          </p:nvSpPr>
          <p:spPr>
            <a:xfrm>
              <a:off x="1401191" y="1431088"/>
              <a:ext cx="213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请输入您的标题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14B301DE-2779-460B-B1BA-DB3AF5155ECE}"/>
              </a:ext>
            </a:extLst>
          </p:cNvPr>
          <p:cNvGrpSpPr/>
          <p:nvPr/>
        </p:nvGrpSpPr>
        <p:grpSpPr>
          <a:xfrm>
            <a:off x="1161564" y="1747779"/>
            <a:ext cx="3657219" cy="1494616"/>
            <a:chOff x="-3400239" y="1817517"/>
            <a:chExt cx="3657219" cy="1494616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2EA01B7C-55AC-4FFE-9E0B-E3299E72B9A4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8B9736B5-EAAB-4E0D-B9A8-76A0C6F42042}"/>
                </a:ext>
              </a:extLst>
            </p:cNvPr>
            <p:cNvGrpSpPr/>
            <p:nvPr/>
          </p:nvGrpSpPr>
          <p:grpSpPr>
            <a:xfrm>
              <a:off x="-3038339" y="1817517"/>
              <a:ext cx="3295319" cy="1494616"/>
              <a:chOff x="-3181596" y="1673273"/>
              <a:chExt cx="3295319" cy="1494616"/>
            </a:xfrm>
          </p:grpSpPr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CB9C2E3B-56EB-4D8D-9D89-B6B19B56D991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3295318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EB51BB84-BDD2-4016-A920-99D34DF26476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CAB0B5B4-55FB-461C-9BEE-9272D4690391}"/>
              </a:ext>
            </a:extLst>
          </p:cNvPr>
          <p:cNvGrpSpPr/>
          <p:nvPr/>
        </p:nvGrpSpPr>
        <p:grpSpPr>
          <a:xfrm>
            <a:off x="1161564" y="3962804"/>
            <a:ext cx="3657219" cy="1494616"/>
            <a:chOff x="-3400239" y="1817517"/>
            <a:chExt cx="3657219" cy="1494616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1ED80A29-6857-4ADD-8F9E-8429A9D6693A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57494C2E-9B77-4EDA-9818-C6CE27E453EA}"/>
                </a:ext>
              </a:extLst>
            </p:cNvPr>
            <p:cNvGrpSpPr/>
            <p:nvPr/>
          </p:nvGrpSpPr>
          <p:grpSpPr>
            <a:xfrm>
              <a:off x="-3038339" y="1817517"/>
              <a:ext cx="3295319" cy="1494616"/>
              <a:chOff x="-3181596" y="1673273"/>
              <a:chExt cx="3295319" cy="1494616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9D34FE94-A01B-454C-995B-6BCBCD855035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3295318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60B1BE69-F827-4032-B651-C3B035A86E32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929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03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8CCA3F30-37B7-4ECD-97B5-BF2946481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04014" y="0"/>
            <a:ext cx="5887986" cy="6858000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930CC25-8DDE-4E8C-B0A5-D73FCB2DA1D9}"/>
              </a:ext>
            </a:extLst>
          </p:cNvPr>
          <p:cNvSpPr/>
          <p:nvPr/>
        </p:nvSpPr>
        <p:spPr>
          <a:xfrm>
            <a:off x="837768" y="2030371"/>
            <a:ext cx="8013031" cy="3955807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59D16D-215E-4474-AFF9-42A25DC18B53}"/>
              </a:ext>
            </a:extLst>
          </p:cNvPr>
          <p:cNvSpPr txBox="1"/>
          <p:nvPr/>
        </p:nvSpPr>
        <p:spPr>
          <a:xfrm>
            <a:off x="1928915" y="1756468"/>
            <a:ext cx="2085624" cy="461665"/>
          </a:xfrm>
          <a:prstGeom prst="rect">
            <a:avLst/>
          </a:prstGeom>
          <a:solidFill>
            <a:srgbClr val="051755"/>
          </a:solidFill>
        </p:spPr>
        <p:txBody>
          <a:bodyPr wrap="square" rtlCol="0">
            <a:spAutoFit/>
          </a:bodyPr>
          <a:lstStyle/>
          <a:p>
            <a:r>
              <a:rPr lang="zh-CN" altLang="en-US" sz="2400" b="1" spc="600" dirty="0">
                <a:solidFill>
                  <a:schemeClr val="bg1"/>
                </a:solidFill>
                <a:effectLst>
                  <a:outerShdw blurRad="1651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公司发展  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A153C2-65FE-424F-9AEF-B18436C52202}"/>
              </a:ext>
            </a:extLst>
          </p:cNvPr>
          <p:cNvSpPr/>
          <p:nvPr/>
        </p:nvSpPr>
        <p:spPr>
          <a:xfrm>
            <a:off x="1749792" y="2963053"/>
            <a:ext cx="6188981" cy="296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</a:t>
            </a:r>
            <a:endParaRPr lang="zh-CN" altLang="en-US" sz="1400" b="1" dirty="0">
              <a:solidFill>
                <a:schemeClr val="bg1"/>
              </a:solidFill>
            </a:endParaRPr>
          </a:p>
          <a:p>
            <a:pPr algn="just">
              <a:lnSpc>
                <a:spcPct val="150000"/>
              </a:lnSpc>
            </a:pPr>
            <a:endParaRPr lang="zh-CN" altLang="en-US" sz="1400" b="1" dirty="0">
              <a:solidFill>
                <a:schemeClr val="bg1"/>
              </a:solidFill>
            </a:endParaRPr>
          </a:p>
          <a:p>
            <a:pPr algn="just">
              <a:lnSpc>
                <a:spcPct val="150000"/>
              </a:lnSpc>
            </a:pPr>
            <a:endParaRPr lang="zh-CN" alt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68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84739B4-BADC-4103-87F6-D23A9C6E96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>
            <a:off x="0" y="1"/>
            <a:ext cx="5299587" cy="532908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5511AB0-5ABB-4CC9-BF6A-3452A53AD91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 flipH="1">
            <a:off x="6840278" y="-73741"/>
            <a:ext cx="5299587" cy="5329084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389B9FF-739E-460B-A926-6BF13B11D5CF}"/>
              </a:ext>
            </a:extLst>
          </p:cNvPr>
          <p:cNvGrpSpPr/>
          <p:nvPr/>
        </p:nvGrpSpPr>
        <p:grpSpPr>
          <a:xfrm>
            <a:off x="0" y="4566838"/>
            <a:ext cx="12192000" cy="2291161"/>
            <a:chOff x="0" y="3982064"/>
            <a:chExt cx="12192000" cy="287593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24E38EB5-2F3C-4C93-A821-8DE502412B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982064"/>
              <a:ext cx="6096000" cy="2875936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686721EB-BB1B-470D-B4EE-E8524EB33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982064"/>
              <a:ext cx="6096000" cy="2875936"/>
            </a:xfrm>
            <a:prstGeom prst="rect">
              <a:avLst/>
            </a:prstGeom>
          </p:spPr>
        </p:pic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71A1E91-A62E-40C4-B54F-5D1116584CC6}"/>
              </a:ext>
            </a:extLst>
          </p:cNvPr>
          <p:cNvGrpSpPr/>
          <p:nvPr/>
        </p:nvGrpSpPr>
        <p:grpSpPr>
          <a:xfrm>
            <a:off x="3484109" y="739164"/>
            <a:ext cx="785205" cy="418776"/>
            <a:chOff x="3519948" y="4699818"/>
            <a:chExt cx="1032390" cy="55060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9EE66552-78D4-4D9D-A134-7F03B0AA37B0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诚</a:t>
              </a: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CD70010-063B-48A2-AB4A-A611692D4E6C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信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7C97695-B099-481D-8777-AF173FDE1002}"/>
              </a:ext>
            </a:extLst>
          </p:cNvPr>
          <p:cNvGrpSpPr/>
          <p:nvPr/>
        </p:nvGrpSpPr>
        <p:grpSpPr>
          <a:xfrm>
            <a:off x="5001556" y="739164"/>
            <a:ext cx="785205" cy="418776"/>
            <a:chOff x="3519948" y="4699818"/>
            <a:chExt cx="1032390" cy="550608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7251830-2050-4C78-B570-4A2AC03578CE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创</a:t>
              </a: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5D998B07-768E-4289-8899-DA85499218BC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新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1D2E76A-EB23-4E4E-9330-08C025D419C6}"/>
              </a:ext>
            </a:extLst>
          </p:cNvPr>
          <p:cNvGrpSpPr/>
          <p:nvPr/>
        </p:nvGrpSpPr>
        <p:grpSpPr>
          <a:xfrm>
            <a:off x="6519003" y="739164"/>
            <a:ext cx="785205" cy="418776"/>
            <a:chOff x="3519948" y="4699818"/>
            <a:chExt cx="1032390" cy="550608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DC3F2F37-F742-461C-9F53-3F2A1B895510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科</a:t>
              </a: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BAE1177D-2BFC-4A22-B128-FD2770ECD12C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技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FD7312C-1FDE-4428-A76F-C9D0A9331C1A}"/>
              </a:ext>
            </a:extLst>
          </p:cNvPr>
          <p:cNvGrpSpPr/>
          <p:nvPr/>
        </p:nvGrpSpPr>
        <p:grpSpPr>
          <a:xfrm>
            <a:off x="8036449" y="739164"/>
            <a:ext cx="785205" cy="418776"/>
            <a:chOff x="3519948" y="4699818"/>
            <a:chExt cx="1032390" cy="55060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15CD7BA3-EC43-4921-ABCA-11472542D117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未</a:t>
              </a: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C66CB69A-0DE1-4012-A2D9-F8E7750D0D1B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来</a:t>
              </a:r>
            </a:p>
          </p:txBody>
        </p:sp>
      </p:grp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7FA2F75F-870E-4E65-9E62-C52DAA9B82E3}"/>
              </a:ext>
            </a:extLst>
          </p:cNvPr>
          <p:cNvSpPr/>
          <p:nvPr/>
        </p:nvSpPr>
        <p:spPr>
          <a:xfrm>
            <a:off x="938463" y="1756611"/>
            <a:ext cx="10142621" cy="3498732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4631E4D-60ED-455F-B3C3-69408EC0B652}"/>
              </a:ext>
            </a:extLst>
          </p:cNvPr>
          <p:cNvSpPr txBox="1"/>
          <p:nvPr/>
        </p:nvSpPr>
        <p:spPr>
          <a:xfrm>
            <a:off x="4852155" y="1460730"/>
            <a:ext cx="2085624" cy="461665"/>
          </a:xfrm>
          <a:prstGeom prst="rect">
            <a:avLst/>
          </a:prstGeom>
          <a:solidFill>
            <a:srgbClr val="051755"/>
          </a:solidFill>
        </p:spPr>
        <p:txBody>
          <a:bodyPr wrap="square" rtlCol="0">
            <a:spAutoFit/>
          </a:bodyPr>
          <a:lstStyle/>
          <a:p>
            <a:r>
              <a:rPr lang="zh-CN" altLang="en-US" sz="2400" b="1" spc="600" dirty="0">
                <a:solidFill>
                  <a:schemeClr val="bg1"/>
                </a:solidFill>
                <a:effectLst>
                  <a:outerShdw blurRad="1651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关于我们  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5FB355F-F2F0-49C6-90A7-369DF167428A}"/>
              </a:ext>
            </a:extLst>
          </p:cNvPr>
          <p:cNvSpPr/>
          <p:nvPr/>
        </p:nvSpPr>
        <p:spPr>
          <a:xfrm>
            <a:off x="1483448" y="2421837"/>
            <a:ext cx="9052649" cy="3290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68000" algn="just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您的内容打在这里或者通过复制您的文本后您的内容打在这里。</a:t>
            </a:r>
            <a:endParaRPr lang="zh-CN" altLang="en-US" sz="1400" b="1" dirty="0">
              <a:solidFill>
                <a:schemeClr val="bg1"/>
              </a:solidFill>
            </a:endParaRPr>
          </a:p>
          <a:p>
            <a:pPr indent="468000" algn="just">
              <a:lnSpc>
                <a:spcPct val="150000"/>
              </a:lnSpc>
            </a:pPr>
            <a:endParaRPr lang="zh-CN" altLang="en-US" sz="1400" b="1" dirty="0">
              <a:solidFill>
                <a:schemeClr val="bg1"/>
              </a:solidFill>
            </a:endParaRPr>
          </a:p>
          <a:p>
            <a:pPr indent="468000" algn="just">
              <a:lnSpc>
                <a:spcPct val="150000"/>
              </a:lnSpc>
            </a:pPr>
            <a:endParaRPr lang="zh-CN" altLang="en-US" sz="1400" b="1" dirty="0">
              <a:solidFill>
                <a:schemeClr val="bg1"/>
              </a:solidFill>
            </a:endParaRPr>
          </a:p>
          <a:p>
            <a:pPr indent="468000" algn="just">
              <a:lnSpc>
                <a:spcPct val="150000"/>
              </a:lnSpc>
            </a:pPr>
            <a:endParaRPr lang="zh-CN" alt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67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" grpId="0" animBg="1"/>
      <p:bldP spid="2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03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7F8C27B7-C18F-434F-8440-6A4AF7DD28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695" y="1802416"/>
            <a:ext cx="3581422" cy="3563670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93B3B3BE-C5C9-4D3C-89F1-8EF6C1EEFE0F}"/>
              </a:ext>
            </a:extLst>
          </p:cNvPr>
          <p:cNvGrpSpPr/>
          <p:nvPr/>
        </p:nvGrpSpPr>
        <p:grpSpPr>
          <a:xfrm>
            <a:off x="1210777" y="2089635"/>
            <a:ext cx="2976212" cy="1710060"/>
            <a:chOff x="-3400239" y="1817517"/>
            <a:chExt cx="2976212" cy="1710060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42782DB8-4AA4-48A5-AB99-C468D9B93075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2ACF793-F016-4971-AF67-CD7306886412}"/>
                </a:ext>
              </a:extLst>
            </p:cNvPr>
            <p:cNvGrpSpPr/>
            <p:nvPr/>
          </p:nvGrpSpPr>
          <p:grpSpPr>
            <a:xfrm>
              <a:off x="-3038339" y="1817517"/>
              <a:ext cx="2614312" cy="1710060"/>
              <a:chOff x="-3181596" y="1673273"/>
              <a:chExt cx="2614312" cy="1710060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6372A35E-3ADA-4E9D-BED2-317B1163ECCB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2614311" cy="11695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30637C6E-2A4D-4ABF-AD6C-0DC1A0A1BCC6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104C11A-0363-48DC-98CD-A05D5E938488}"/>
              </a:ext>
            </a:extLst>
          </p:cNvPr>
          <p:cNvGrpSpPr/>
          <p:nvPr/>
        </p:nvGrpSpPr>
        <p:grpSpPr>
          <a:xfrm>
            <a:off x="8040483" y="2089635"/>
            <a:ext cx="2976212" cy="1710060"/>
            <a:chOff x="-3400239" y="1817517"/>
            <a:chExt cx="2976212" cy="171006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48B3DB11-7EE4-4A97-8DF7-E9AFFEC56738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9CB585AD-A325-4637-94F2-741F859E78C3}"/>
                </a:ext>
              </a:extLst>
            </p:cNvPr>
            <p:cNvGrpSpPr/>
            <p:nvPr/>
          </p:nvGrpSpPr>
          <p:grpSpPr>
            <a:xfrm>
              <a:off x="-3038339" y="1817517"/>
              <a:ext cx="2614312" cy="1710060"/>
              <a:chOff x="-3181596" y="1673273"/>
              <a:chExt cx="2614312" cy="1710060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CEC12182-FE5B-40E3-8398-1A2999FAF07A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2614311" cy="11695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D0BC58BA-FB0F-4E23-B05E-5D7526300265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FDCCBB4-9F5D-4F7A-B783-E846B1CFE0AE}"/>
              </a:ext>
            </a:extLst>
          </p:cNvPr>
          <p:cNvGrpSpPr/>
          <p:nvPr/>
        </p:nvGrpSpPr>
        <p:grpSpPr>
          <a:xfrm>
            <a:off x="1210777" y="5009298"/>
            <a:ext cx="9805918" cy="1063729"/>
            <a:chOff x="-3400239" y="1817517"/>
            <a:chExt cx="9805918" cy="1063729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29679B3C-C1FB-4CCF-AE23-3964476D80F9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37A4238E-4526-4E36-96EF-17E2A71A2D10}"/>
                </a:ext>
              </a:extLst>
            </p:cNvPr>
            <p:cNvGrpSpPr/>
            <p:nvPr/>
          </p:nvGrpSpPr>
          <p:grpSpPr>
            <a:xfrm>
              <a:off x="-3038339" y="1817517"/>
              <a:ext cx="9444018" cy="1063729"/>
              <a:chOff x="-3181596" y="1673273"/>
              <a:chExt cx="9444018" cy="1063729"/>
            </a:xfrm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F862977C-8D94-41A4-AAC9-67D8FE841CEE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9444017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42C1D8EA-B470-4A7C-9A2F-232234185954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8910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98EFA5A4-1821-476F-8474-702FB4F7022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>
            <a:off x="0" y="1"/>
            <a:ext cx="5299587" cy="532908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A1D502C-2FDA-4F44-AACB-DD31AA1685C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 flipH="1">
            <a:off x="6892413" y="-73741"/>
            <a:ext cx="5299587" cy="5329084"/>
          </a:xfrm>
          <a:prstGeom prst="rect">
            <a:avLst/>
          </a:pr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47C1563F-0F64-464D-B8BC-962CE66B37B8}"/>
              </a:ext>
            </a:extLst>
          </p:cNvPr>
          <p:cNvGrpSpPr/>
          <p:nvPr/>
        </p:nvGrpSpPr>
        <p:grpSpPr>
          <a:xfrm>
            <a:off x="3673549" y="1092575"/>
            <a:ext cx="4844903" cy="4257665"/>
            <a:chOff x="3575395" y="1437931"/>
            <a:chExt cx="4844903" cy="4257665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12EC7960-8FF4-44C4-86D9-608B271E155F}"/>
                </a:ext>
              </a:extLst>
            </p:cNvPr>
            <p:cNvGrpSpPr/>
            <p:nvPr/>
          </p:nvGrpSpPr>
          <p:grpSpPr>
            <a:xfrm>
              <a:off x="3973962" y="1437931"/>
              <a:ext cx="4244072" cy="4257665"/>
              <a:chOff x="3620725" y="883629"/>
              <a:chExt cx="5004617" cy="5020646"/>
            </a:xfrm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B419648D-A241-409F-86BE-C6356DF7C7FA}"/>
                  </a:ext>
                </a:extLst>
              </p:cNvPr>
              <p:cNvSpPr/>
              <p:nvPr/>
            </p:nvSpPr>
            <p:spPr>
              <a:xfrm flipH="1" flipV="1">
                <a:off x="3674792" y="883629"/>
                <a:ext cx="4950550" cy="495055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alpha val="0"/>
                    </a:schemeClr>
                  </a:gs>
                  <a:gs pos="40000">
                    <a:schemeClr val="bg1">
                      <a:alpha val="0"/>
                    </a:schemeClr>
                  </a:gs>
                  <a:gs pos="0">
                    <a:schemeClr val="bg1">
                      <a:alpha val="33000"/>
                    </a:schemeClr>
                  </a:gs>
                </a:gsLst>
                <a:lin ang="2700000" scaled="0"/>
              </a:gra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A50AC2EB-3BC8-4C16-9688-F894D58B5C6A}"/>
                  </a:ext>
                </a:extLst>
              </p:cNvPr>
              <p:cNvSpPr/>
              <p:nvPr/>
            </p:nvSpPr>
            <p:spPr>
              <a:xfrm flipH="1" flipV="1">
                <a:off x="3620725" y="953725"/>
                <a:ext cx="4950550" cy="4950550"/>
              </a:xfrm>
              <a:prstGeom prst="ellipse">
                <a:avLst/>
              </a:prstGeom>
              <a:noFill/>
              <a:ln w="9525">
                <a:gradFill flip="none" rotWithShape="1">
                  <a:gsLst>
                    <a:gs pos="22000">
                      <a:schemeClr val="bg1"/>
                    </a:gs>
                    <a:gs pos="35000">
                      <a:schemeClr val="bg1">
                        <a:alpha val="0"/>
                      </a:schemeClr>
                    </a:gs>
                    <a:gs pos="100000">
                      <a:srgbClr val="D8210D">
                        <a:alpha val="0"/>
                      </a:srgbClr>
                    </a:gs>
                  </a:gsLst>
                  <a:lin ang="138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2630D879-1D7E-4E95-9814-D31BA3550A22}"/>
                </a:ext>
              </a:extLst>
            </p:cNvPr>
            <p:cNvSpPr/>
            <p:nvPr/>
          </p:nvSpPr>
          <p:spPr>
            <a:xfrm>
              <a:off x="5437107" y="2563399"/>
              <a:ext cx="1225015" cy="14465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>
                <a:defRPr/>
              </a:pPr>
              <a:r>
                <a:rPr lang="en-US" altLang="zh-CN" sz="8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</a:rPr>
                <a:t>04</a:t>
              </a:r>
              <a:endParaRPr lang="zh-CN" altLang="en-US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endParaRPr>
            </a:p>
          </p:txBody>
        </p:sp>
        <p:sp>
          <p:nvSpPr>
            <p:cNvPr id="6" name="文本框 32">
              <a:extLst>
                <a:ext uri="{FF2B5EF4-FFF2-40B4-BE49-F238E27FC236}">
                  <a16:creationId xmlns:a16="http://schemas.microsoft.com/office/drawing/2014/main" id="{3EB801C7-899D-494D-8513-8904226A83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93782" y="4015424"/>
              <a:ext cx="305028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AED735E6-34BD-4C46-AA6A-D503B91D53F6}"/>
                </a:ext>
              </a:extLst>
            </p:cNvPr>
            <p:cNvGrpSpPr/>
            <p:nvPr/>
          </p:nvGrpSpPr>
          <p:grpSpPr>
            <a:xfrm>
              <a:off x="3575395" y="4139713"/>
              <a:ext cx="892546" cy="733571"/>
              <a:chOff x="3755490" y="2475060"/>
              <a:chExt cx="1565505" cy="1286667"/>
            </a:xfrm>
          </p:grpSpPr>
          <p:pic>
            <p:nvPicPr>
              <p:cNvPr id="27" name="PA_图片 6">
                <a:extLst>
                  <a:ext uri="{FF2B5EF4-FFF2-40B4-BE49-F238E27FC236}">
                    <a16:creationId xmlns:a16="http://schemas.microsoft.com/office/drawing/2014/main" id="{FACC7D8A-A427-45E7-9CD9-719B48FA9A82}"/>
                  </a:ext>
                </a:extLst>
              </p:cNvPr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755490" y="2475060"/>
                <a:ext cx="1296450" cy="1286667"/>
              </a:xfrm>
              <a:prstGeom prst="rect">
                <a:avLst/>
              </a:prstGeom>
            </p:spPr>
          </p:pic>
          <p:pic>
            <p:nvPicPr>
              <p:cNvPr id="28" name="PA_图片 6">
                <a:extLst>
                  <a:ext uri="{FF2B5EF4-FFF2-40B4-BE49-F238E27FC236}">
                    <a16:creationId xmlns:a16="http://schemas.microsoft.com/office/drawing/2014/main" id="{187C1F66-9141-406F-A5D8-CD42C43BBC27}"/>
                  </a:ext>
                </a:extLst>
              </p:cNvPr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4358641" y="2653535"/>
                <a:ext cx="962354" cy="955091"/>
              </a:xfrm>
              <a:prstGeom prst="rect">
                <a:avLst/>
              </a:prstGeom>
            </p:spPr>
          </p:pic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C41874A0-6372-43EF-BE51-C43096FE493D}"/>
                </a:ext>
              </a:extLst>
            </p:cNvPr>
            <p:cNvGrpSpPr/>
            <p:nvPr/>
          </p:nvGrpSpPr>
          <p:grpSpPr>
            <a:xfrm flipH="1">
              <a:off x="7527752" y="4586935"/>
              <a:ext cx="892546" cy="733571"/>
              <a:chOff x="3755490" y="2475060"/>
              <a:chExt cx="1565505" cy="1286667"/>
            </a:xfrm>
          </p:grpSpPr>
          <p:pic>
            <p:nvPicPr>
              <p:cNvPr id="30" name="PA_图片 6">
                <a:extLst>
                  <a:ext uri="{FF2B5EF4-FFF2-40B4-BE49-F238E27FC236}">
                    <a16:creationId xmlns:a16="http://schemas.microsoft.com/office/drawing/2014/main" id="{B95543A8-4716-412F-842B-B8235BDD4ECB}"/>
                  </a:ext>
                </a:extLst>
              </p:cNvPr>
              <p:cNvPicPr>
                <a:picLocks noChangeAspect="1"/>
              </p:cNvPicPr>
              <p:nvPr>
                <p:custDataLst>
                  <p:tags r:id="rId1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755490" y="2475060"/>
                <a:ext cx="1296450" cy="1286667"/>
              </a:xfrm>
              <a:prstGeom prst="rect">
                <a:avLst/>
              </a:prstGeom>
            </p:spPr>
          </p:pic>
          <p:pic>
            <p:nvPicPr>
              <p:cNvPr id="31" name="PA_图片 6">
                <a:extLst>
                  <a:ext uri="{FF2B5EF4-FFF2-40B4-BE49-F238E27FC236}">
                    <a16:creationId xmlns:a16="http://schemas.microsoft.com/office/drawing/2014/main" id="{FF06E1C1-991E-4CB5-BDC7-52E9708E5DEE}"/>
                  </a:ext>
                </a:extLst>
              </p:cNvPr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4358641" y="2653535"/>
                <a:ext cx="962354" cy="955091"/>
              </a:xfrm>
              <a:prstGeom prst="rect">
                <a:avLst/>
              </a:prstGeom>
            </p:spPr>
          </p:pic>
        </p:grp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D3195F6-D555-448F-BE62-10C7D9685017}"/>
                </a:ext>
              </a:extLst>
            </p:cNvPr>
            <p:cNvSpPr/>
            <p:nvPr/>
          </p:nvSpPr>
          <p:spPr>
            <a:xfrm>
              <a:off x="5156459" y="2413354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D07BE621-5AEA-4F61-A456-C55EAC0EB9CE}"/>
                </a:ext>
              </a:extLst>
            </p:cNvPr>
            <p:cNvSpPr/>
            <p:nvPr/>
          </p:nvSpPr>
          <p:spPr>
            <a:xfrm>
              <a:off x="6719144" y="4069858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7206571-3FBA-47AD-A5BC-71E45A8BBA8C}"/>
                </a:ext>
              </a:extLst>
            </p:cNvPr>
            <p:cNvSpPr/>
            <p:nvPr/>
          </p:nvSpPr>
          <p:spPr>
            <a:xfrm>
              <a:off x="4197290" y="3607594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21F6447-ACEC-4FA8-BAB6-4EC5E588BE4D}"/>
              </a:ext>
            </a:extLst>
          </p:cNvPr>
          <p:cNvGrpSpPr/>
          <p:nvPr/>
        </p:nvGrpSpPr>
        <p:grpSpPr>
          <a:xfrm>
            <a:off x="0" y="5371396"/>
            <a:ext cx="12192000" cy="1486604"/>
            <a:chOff x="0" y="3982064"/>
            <a:chExt cx="12192000" cy="2875936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35880239-F84A-4CF8-B095-1F16E42BB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982064"/>
              <a:ext cx="6096000" cy="2875936"/>
            </a:xfrm>
            <a:prstGeom prst="rect">
              <a:avLst/>
            </a:prstGeom>
          </p:spPr>
        </p:pic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6316036B-53DF-41FD-AC91-8000878B0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982064"/>
              <a:ext cx="6096000" cy="28759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382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04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D7E1F9F-CF5B-41BA-892C-C55297835614}"/>
              </a:ext>
            </a:extLst>
          </p:cNvPr>
          <p:cNvGrpSpPr/>
          <p:nvPr/>
        </p:nvGrpSpPr>
        <p:grpSpPr>
          <a:xfrm>
            <a:off x="5987716" y="1944719"/>
            <a:ext cx="2109087" cy="2292423"/>
            <a:chOff x="4056931" y="1923464"/>
            <a:chExt cx="1674764" cy="1820346"/>
          </a:xfrm>
          <a:solidFill>
            <a:schemeClr val="bg1"/>
          </a:solidFill>
        </p:grpSpPr>
        <p:grpSp>
          <p:nvGrpSpPr>
            <p:cNvPr id="11" name="Group 57">
              <a:extLst>
                <a:ext uri="{FF2B5EF4-FFF2-40B4-BE49-F238E27FC236}">
                  <a16:creationId xmlns:a16="http://schemas.microsoft.com/office/drawing/2014/main" id="{8DEEBECB-5930-4489-84DE-96CC5C434226}"/>
                </a:ext>
              </a:extLst>
            </p:cNvPr>
            <p:cNvGrpSpPr/>
            <p:nvPr/>
          </p:nvGrpSpPr>
          <p:grpSpPr>
            <a:xfrm>
              <a:off x="4056931" y="2117408"/>
              <a:ext cx="1674764" cy="1626402"/>
              <a:chOff x="6019675" y="2228402"/>
              <a:chExt cx="2233018" cy="2168536"/>
            </a:xfrm>
            <a:grpFill/>
          </p:grpSpPr>
          <p:sp>
            <p:nvSpPr>
              <p:cNvPr id="15" name="Pie 87">
                <a:extLst>
                  <a:ext uri="{FF2B5EF4-FFF2-40B4-BE49-F238E27FC236}">
                    <a16:creationId xmlns:a16="http://schemas.microsoft.com/office/drawing/2014/main" id="{26DDD452-D553-4A9C-8B18-94556F530B73}"/>
                  </a:ext>
                </a:extLst>
              </p:cNvPr>
              <p:cNvSpPr/>
              <p:nvPr/>
            </p:nvSpPr>
            <p:spPr>
              <a:xfrm rot="15028394">
                <a:off x="5870070" y="2378007"/>
                <a:ext cx="1239262" cy="940052"/>
              </a:xfrm>
              <a:custGeom>
                <a:avLst/>
                <a:gdLst>
                  <a:gd name="connsiteX0" fmla="*/ 1945514 w 1994475"/>
                  <a:gd name="connsiteY0" fmla="*/ 1222769 h 1867554"/>
                  <a:gd name="connsiteX1" fmla="*/ 1427055 w 1994475"/>
                  <a:gd name="connsiteY1" fmla="*/ 1776368 h 1867554"/>
                  <a:gd name="connsiteX2" fmla="*/ 691262 w 1994475"/>
                  <a:gd name="connsiteY2" fmla="*/ 1822514 h 1867554"/>
                  <a:gd name="connsiteX3" fmla="*/ 997238 w 1994475"/>
                  <a:gd name="connsiteY3" fmla="*/ 933777 h 1867554"/>
                  <a:gd name="connsiteX4" fmla="*/ 1945514 w 1994475"/>
                  <a:gd name="connsiteY4" fmla="*/ 1222769 h 1867554"/>
                  <a:gd name="connsiteX0-1" fmla="*/ 1247214 w 1247214"/>
                  <a:gd name="connsiteY0-2" fmla="*/ 288992 h 934535"/>
                  <a:gd name="connsiteX1-3" fmla="*/ 728755 w 1247214"/>
                  <a:gd name="connsiteY1-4" fmla="*/ 842591 h 934535"/>
                  <a:gd name="connsiteX2-5" fmla="*/ 0 w 1247214"/>
                  <a:gd name="connsiteY2-6" fmla="*/ 891071 h 934535"/>
                  <a:gd name="connsiteX3-7" fmla="*/ 298938 w 1247214"/>
                  <a:gd name="connsiteY3-8" fmla="*/ 0 h 934535"/>
                  <a:gd name="connsiteX4-9" fmla="*/ 1247214 w 1247214"/>
                  <a:gd name="connsiteY4-10" fmla="*/ 288992 h 934535"/>
                  <a:gd name="connsiteX0-11" fmla="*/ 1247214 w 1247214"/>
                  <a:gd name="connsiteY0-12" fmla="*/ 296029 h 941572"/>
                  <a:gd name="connsiteX1-13" fmla="*/ 728755 w 1247214"/>
                  <a:gd name="connsiteY1-14" fmla="*/ 849628 h 941572"/>
                  <a:gd name="connsiteX2-15" fmla="*/ 0 w 1247214"/>
                  <a:gd name="connsiteY2-16" fmla="*/ 898108 h 941572"/>
                  <a:gd name="connsiteX3-17" fmla="*/ 301271 w 1247214"/>
                  <a:gd name="connsiteY3-18" fmla="*/ 0 h 941572"/>
                  <a:gd name="connsiteX4-19" fmla="*/ 1247214 w 1247214"/>
                  <a:gd name="connsiteY4-20" fmla="*/ 296029 h 941572"/>
                  <a:gd name="connsiteX0-21" fmla="*/ 1247214 w 1247214"/>
                  <a:gd name="connsiteY0-22" fmla="*/ 306189 h 951732"/>
                  <a:gd name="connsiteX1-23" fmla="*/ 728755 w 1247214"/>
                  <a:gd name="connsiteY1-24" fmla="*/ 859788 h 951732"/>
                  <a:gd name="connsiteX2-25" fmla="*/ 0 w 1247214"/>
                  <a:gd name="connsiteY2-26" fmla="*/ 908268 h 951732"/>
                  <a:gd name="connsiteX3-27" fmla="*/ 302036 w 1247214"/>
                  <a:gd name="connsiteY3-28" fmla="*/ 0 h 951732"/>
                  <a:gd name="connsiteX4-29" fmla="*/ 1247214 w 1247214"/>
                  <a:gd name="connsiteY4-30" fmla="*/ 306189 h 951732"/>
                  <a:gd name="connsiteX0-31" fmla="*/ 1247214 w 1247214"/>
                  <a:gd name="connsiteY0-32" fmla="*/ 313226 h 958769"/>
                  <a:gd name="connsiteX1-33" fmla="*/ 728755 w 1247214"/>
                  <a:gd name="connsiteY1-34" fmla="*/ 866825 h 958769"/>
                  <a:gd name="connsiteX2-35" fmla="*/ 0 w 1247214"/>
                  <a:gd name="connsiteY2-36" fmla="*/ 915305 h 958769"/>
                  <a:gd name="connsiteX3-37" fmla="*/ 304370 w 1247214"/>
                  <a:gd name="connsiteY3-38" fmla="*/ 0 h 958769"/>
                  <a:gd name="connsiteX4-39" fmla="*/ 1247214 w 1247214"/>
                  <a:gd name="connsiteY4-40" fmla="*/ 313226 h 958769"/>
                  <a:gd name="connsiteX0-41" fmla="*/ 1247214 w 1247214"/>
                  <a:gd name="connsiteY0-42" fmla="*/ 294507 h 940050"/>
                  <a:gd name="connsiteX1-43" fmla="*/ 728755 w 1247214"/>
                  <a:gd name="connsiteY1-44" fmla="*/ 848106 h 940050"/>
                  <a:gd name="connsiteX2-45" fmla="*/ 0 w 1247214"/>
                  <a:gd name="connsiteY2-46" fmla="*/ 896586 h 940050"/>
                  <a:gd name="connsiteX3-47" fmla="*/ 332681 w 1247214"/>
                  <a:gd name="connsiteY3-48" fmla="*/ 0 h 940050"/>
                  <a:gd name="connsiteX4-49" fmla="*/ 1247214 w 1247214"/>
                  <a:gd name="connsiteY4-50" fmla="*/ 294507 h 9400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47214" h="940050">
                    <a:moveTo>
                      <a:pt x="1247214" y="294507"/>
                    </a:moveTo>
                    <a:cubicBezTo>
                      <a:pt x="1162668" y="537744"/>
                      <a:pt x="936624" y="747760"/>
                      <a:pt x="728755" y="848106"/>
                    </a:cubicBezTo>
                    <a:cubicBezTo>
                      <a:pt x="520886" y="948453"/>
                      <a:pt x="242552" y="969802"/>
                      <a:pt x="0" y="896586"/>
                    </a:cubicBezTo>
                    <a:lnTo>
                      <a:pt x="332681" y="0"/>
                    </a:lnTo>
                    <a:lnTo>
                      <a:pt x="1247214" y="2945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Pie 87">
                <a:extLst>
                  <a:ext uri="{FF2B5EF4-FFF2-40B4-BE49-F238E27FC236}">
                    <a16:creationId xmlns:a16="http://schemas.microsoft.com/office/drawing/2014/main" id="{61E0CAFD-D57D-42F0-A82F-46E89E1210F0}"/>
                  </a:ext>
                </a:extLst>
              </p:cNvPr>
              <p:cNvSpPr/>
              <p:nvPr/>
            </p:nvSpPr>
            <p:spPr>
              <a:xfrm rot="4304382">
                <a:off x="6116537" y="3293945"/>
                <a:ext cx="1247215" cy="958771"/>
              </a:xfrm>
              <a:custGeom>
                <a:avLst/>
                <a:gdLst>
                  <a:gd name="connsiteX0" fmla="*/ 1945514 w 1994475"/>
                  <a:gd name="connsiteY0" fmla="*/ 1222769 h 1867554"/>
                  <a:gd name="connsiteX1" fmla="*/ 1427055 w 1994475"/>
                  <a:gd name="connsiteY1" fmla="*/ 1776368 h 1867554"/>
                  <a:gd name="connsiteX2" fmla="*/ 691262 w 1994475"/>
                  <a:gd name="connsiteY2" fmla="*/ 1822514 h 1867554"/>
                  <a:gd name="connsiteX3" fmla="*/ 997238 w 1994475"/>
                  <a:gd name="connsiteY3" fmla="*/ 933777 h 1867554"/>
                  <a:gd name="connsiteX4" fmla="*/ 1945514 w 1994475"/>
                  <a:gd name="connsiteY4" fmla="*/ 1222769 h 1867554"/>
                  <a:gd name="connsiteX0-1" fmla="*/ 1247214 w 1247214"/>
                  <a:gd name="connsiteY0-2" fmla="*/ 288992 h 934535"/>
                  <a:gd name="connsiteX1-3" fmla="*/ 728755 w 1247214"/>
                  <a:gd name="connsiteY1-4" fmla="*/ 842591 h 934535"/>
                  <a:gd name="connsiteX2-5" fmla="*/ 0 w 1247214"/>
                  <a:gd name="connsiteY2-6" fmla="*/ 891071 h 934535"/>
                  <a:gd name="connsiteX3-7" fmla="*/ 298938 w 1247214"/>
                  <a:gd name="connsiteY3-8" fmla="*/ 0 h 934535"/>
                  <a:gd name="connsiteX4-9" fmla="*/ 1247214 w 1247214"/>
                  <a:gd name="connsiteY4-10" fmla="*/ 288992 h 934535"/>
                  <a:gd name="connsiteX0-11" fmla="*/ 1247214 w 1247214"/>
                  <a:gd name="connsiteY0-12" fmla="*/ 296029 h 941572"/>
                  <a:gd name="connsiteX1-13" fmla="*/ 728755 w 1247214"/>
                  <a:gd name="connsiteY1-14" fmla="*/ 849628 h 941572"/>
                  <a:gd name="connsiteX2-15" fmla="*/ 0 w 1247214"/>
                  <a:gd name="connsiteY2-16" fmla="*/ 898108 h 941572"/>
                  <a:gd name="connsiteX3-17" fmla="*/ 301271 w 1247214"/>
                  <a:gd name="connsiteY3-18" fmla="*/ 0 h 941572"/>
                  <a:gd name="connsiteX4-19" fmla="*/ 1247214 w 1247214"/>
                  <a:gd name="connsiteY4-20" fmla="*/ 296029 h 941572"/>
                  <a:gd name="connsiteX0-21" fmla="*/ 1247214 w 1247214"/>
                  <a:gd name="connsiteY0-22" fmla="*/ 306189 h 951732"/>
                  <a:gd name="connsiteX1-23" fmla="*/ 728755 w 1247214"/>
                  <a:gd name="connsiteY1-24" fmla="*/ 859788 h 951732"/>
                  <a:gd name="connsiteX2-25" fmla="*/ 0 w 1247214"/>
                  <a:gd name="connsiteY2-26" fmla="*/ 908268 h 951732"/>
                  <a:gd name="connsiteX3-27" fmla="*/ 302036 w 1247214"/>
                  <a:gd name="connsiteY3-28" fmla="*/ 0 h 951732"/>
                  <a:gd name="connsiteX4-29" fmla="*/ 1247214 w 1247214"/>
                  <a:gd name="connsiteY4-30" fmla="*/ 306189 h 951732"/>
                  <a:gd name="connsiteX0-31" fmla="*/ 1247214 w 1247214"/>
                  <a:gd name="connsiteY0-32" fmla="*/ 313226 h 958769"/>
                  <a:gd name="connsiteX1-33" fmla="*/ 728755 w 1247214"/>
                  <a:gd name="connsiteY1-34" fmla="*/ 866825 h 958769"/>
                  <a:gd name="connsiteX2-35" fmla="*/ 0 w 1247214"/>
                  <a:gd name="connsiteY2-36" fmla="*/ 915305 h 958769"/>
                  <a:gd name="connsiteX3-37" fmla="*/ 304370 w 1247214"/>
                  <a:gd name="connsiteY3-38" fmla="*/ 0 h 958769"/>
                  <a:gd name="connsiteX4-39" fmla="*/ 1247214 w 1247214"/>
                  <a:gd name="connsiteY4-40" fmla="*/ 313226 h 9587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47214" h="958769">
                    <a:moveTo>
                      <a:pt x="1247214" y="313226"/>
                    </a:moveTo>
                    <a:cubicBezTo>
                      <a:pt x="1162668" y="556463"/>
                      <a:pt x="936624" y="766479"/>
                      <a:pt x="728755" y="866825"/>
                    </a:cubicBezTo>
                    <a:cubicBezTo>
                      <a:pt x="520886" y="967172"/>
                      <a:pt x="242552" y="988521"/>
                      <a:pt x="0" y="915305"/>
                    </a:cubicBezTo>
                    <a:lnTo>
                      <a:pt x="304370" y="0"/>
                    </a:lnTo>
                    <a:lnTo>
                      <a:pt x="1247214" y="3132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Pie 87">
                <a:extLst>
                  <a:ext uri="{FF2B5EF4-FFF2-40B4-BE49-F238E27FC236}">
                    <a16:creationId xmlns:a16="http://schemas.microsoft.com/office/drawing/2014/main" id="{FD39FAE1-04FD-4BC3-8604-529022043486}"/>
                  </a:ext>
                </a:extLst>
              </p:cNvPr>
              <p:cNvSpPr/>
              <p:nvPr/>
            </p:nvSpPr>
            <p:spPr>
              <a:xfrm rot="9623180" flipH="1" flipV="1">
                <a:off x="6940465" y="3201883"/>
                <a:ext cx="1251052" cy="994445"/>
              </a:xfrm>
              <a:custGeom>
                <a:avLst/>
                <a:gdLst>
                  <a:gd name="connsiteX0" fmla="*/ 1945514 w 1994475"/>
                  <a:gd name="connsiteY0" fmla="*/ 1222769 h 1867554"/>
                  <a:gd name="connsiteX1" fmla="*/ 1427055 w 1994475"/>
                  <a:gd name="connsiteY1" fmla="*/ 1776368 h 1867554"/>
                  <a:gd name="connsiteX2" fmla="*/ 691262 w 1994475"/>
                  <a:gd name="connsiteY2" fmla="*/ 1822514 h 1867554"/>
                  <a:gd name="connsiteX3" fmla="*/ 997238 w 1994475"/>
                  <a:gd name="connsiteY3" fmla="*/ 933777 h 1867554"/>
                  <a:gd name="connsiteX4" fmla="*/ 1945514 w 1994475"/>
                  <a:gd name="connsiteY4" fmla="*/ 1222769 h 1867554"/>
                  <a:gd name="connsiteX0-1" fmla="*/ 1247214 w 1247214"/>
                  <a:gd name="connsiteY0-2" fmla="*/ 288992 h 934535"/>
                  <a:gd name="connsiteX1-3" fmla="*/ 728755 w 1247214"/>
                  <a:gd name="connsiteY1-4" fmla="*/ 842591 h 934535"/>
                  <a:gd name="connsiteX2-5" fmla="*/ 0 w 1247214"/>
                  <a:gd name="connsiteY2-6" fmla="*/ 891071 h 934535"/>
                  <a:gd name="connsiteX3-7" fmla="*/ 298938 w 1247214"/>
                  <a:gd name="connsiteY3-8" fmla="*/ 0 h 934535"/>
                  <a:gd name="connsiteX4-9" fmla="*/ 1247214 w 1247214"/>
                  <a:gd name="connsiteY4-10" fmla="*/ 288992 h 934535"/>
                  <a:gd name="connsiteX0-11" fmla="*/ 1247214 w 1247214"/>
                  <a:gd name="connsiteY0-12" fmla="*/ 296029 h 941572"/>
                  <a:gd name="connsiteX1-13" fmla="*/ 728755 w 1247214"/>
                  <a:gd name="connsiteY1-14" fmla="*/ 849628 h 941572"/>
                  <a:gd name="connsiteX2-15" fmla="*/ 0 w 1247214"/>
                  <a:gd name="connsiteY2-16" fmla="*/ 898108 h 941572"/>
                  <a:gd name="connsiteX3-17" fmla="*/ 301271 w 1247214"/>
                  <a:gd name="connsiteY3-18" fmla="*/ 0 h 941572"/>
                  <a:gd name="connsiteX4-19" fmla="*/ 1247214 w 1247214"/>
                  <a:gd name="connsiteY4-20" fmla="*/ 296029 h 941572"/>
                  <a:gd name="connsiteX0-21" fmla="*/ 1247214 w 1247214"/>
                  <a:gd name="connsiteY0-22" fmla="*/ 306189 h 951732"/>
                  <a:gd name="connsiteX1-23" fmla="*/ 728755 w 1247214"/>
                  <a:gd name="connsiteY1-24" fmla="*/ 859788 h 951732"/>
                  <a:gd name="connsiteX2-25" fmla="*/ 0 w 1247214"/>
                  <a:gd name="connsiteY2-26" fmla="*/ 908268 h 951732"/>
                  <a:gd name="connsiteX3-27" fmla="*/ 302036 w 1247214"/>
                  <a:gd name="connsiteY3-28" fmla="*/ 0 h 951732"/>
                  <a:gd name="connsiteX4-29" fmla="*/ 1247214 w 1247214"/>
                  <a:gd name="connsiteY4-30" fmla="*/ 306189 h 951732"/>
                  <a:gd name="connsiteX0-31" fmla="*/ 1247214 w 1247214"/>
                  <a:gd name="connsiteY0-32" fmla="*/ 313226 h 958769"/>
                  <a:gd name="connsiteX1-33" fmla="*/ 728755 w 1247214"/>
                  <a:gd name="connsiteY1-34" fmla="*/ 866825 h 958769"/>
                  <a:gd name="connsiteX2-35" fmla="*/ 0 w 1247214"/>
                  <a:gd name="connsiteY2-36" fmla="*/ 915305 h 958769"/>
                  <a:gd name="connsiteX3-37" fmla="*/ 304370 w 1247214"/>
                  <a:gd name="connsiteY3-38" fmla="*/ 0 h 958769"/>
                  <a:gd name="connsiteX4-39" fmla="*/ 1247214 w 1247214"/>
                  <a:gd name="connsiteY4-40" fmla="*/ 313226 h 958769"/>
                  <a:gd name="connsiteX0-41" fmla="*/ 1247462 w 1247462"/>
                  <a:gd name="connsiteY0-42" fmla="*/ 305534 h 959140"/>
                  <a:gd name="connsiteX1-43" fmla="*/ 728755 w 1247462"/>
                  <a:gd name="connsiteY1-44" fmla="*/ 866825 h 959140"/>
                  <a:gd name="connsiteX2-45" fmla="*/ 0 w 1247462"/>
                  <a:gd name="connsiteY2-46" fmla="*/ 915305 h 959140"/>
                  <a:gd name="connsiteX3-47" fmla="*/ 304370 w 1247462"/>
                  <a:gd name="connsiteY3-48" fmla="*/ 0 h 959140"/>
                  <a:gd name="connsiteX4-49" fmla="*/ 1247462 w 1247462"/>
                  <a:gd name="connsiteY4-50" fmla="*/ 305534 h 959140"/>
                  <a:gd name="connsiteX0-51" fmla="*/ 1294962 w 1294962"/>
                  <a:gd name="connsiteY0-52" fmla="*/ 305534 h 952059"/>
                  <a:gd name="connsiteX1-53" fmla="*/ 776255 w 1294962"/>
                  <a:gd name="connsiteY1-54" fmla="*/ 866825 h 952059"/>
                  <a:gd name="connsiteX2-55" fmla="*/ 0 w 1294962"/>
                  <a:gd name="connsiteY2-56" fmla="*/ 904829 h 952059"/>
                  <a:gd name="connsiteX3-57" fmla="*/ 351870 w 1294962"/>
                  <a:gd name="connsiteY3-58" fmla="*/ 0 h 952059"/>
                  <a:gd name="connsiteX4-59" fmla="*/ 1294962 w 1294962"/>
                  <a:gd name="connsiteY4-60" fmla="*/ 305534 h 9520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94962" h="952059">
                    <a:moveTo>
                      <a:pt x="1294962" y="305534"/>
                    </a:moveTo>
                    <a:cubicBezTo>
                      <a:pt x="1210416" y="548771"/>
                      <a:pt x="992082" y="766942"/>
                      <a:pt x="776255" y="866825"/>
                    </a:cubicBezTo>
                    <a:cubicBezTo>
                      <a:pt x="560428" y="966708"/>
                      <a:pt x="242552" y="978045"/>
                      <a:pt x="0" y="904829"/>
                    </a:cubicBezTo>
                    <a:lnTo>
                      <a:pt x="351870" y="0"/>
                    </a:lnTo>
                    <a:lnTo>
                      <a:pt x="1294962" y="3055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Pie 87">
                <a:extLst>
                  <a:ext uri="{FF2B5EF4-FFF2-40B4-BE49-F238E27FC236}">
                    <a16:creationId xmlns:a16="http://schemas.microsoft.com/office/drawing/2014/main" id="{44BDBBF4-ABD2-41A5-9F74-917ACE3C62BB}"/>
                  </a:ext>
                </a:extLst>
              </p:cNvPr>
              <p:cNvSpPr/>
              <p:nvPr/>
            </p:nvSpPr>
            <p:spPr>
              <a:xfrm rot="9654881">
                <a:off x="7043087" y="2458879"/>
                <a:ext cx="1209606" cy="958771"/>
              </a:xfrm>
              <a:custGeom>
                <a:avLst/>
                <a:gdLst>
                  <a:gd name="connsiteX0" fmla="*/ 1945514 w 1994475"/>
                  <a:gd name="connsiteY0" fmla="*/ 1222769 h 1867554"/>
                  <a:gd name="connsiteX1" fmla="*/ 1427055 w 1994475"/>
                  <a:gd name="connsiteY1" fmla="*/ 1776368 h 1867554"/>
                  <a:gd name="connsiteX2" fmla="*/ 691262 w 1994475"/>
                  <a:gd name="connsiteY2" fmla="*/ 1822514 h 1867554"/>
                  <a:gd name="connsiteX3" fmla="*/ 997238 w 1994475"/>
                  <a:gd name="connsiteY3" fmla="*/ 933777 h 1867554"/>
                  <a:gd name="connsiteX4" fmla="*/ 1945514 w 1994475"/>
                  <a:gd name="connsiteY4" fmla="*/ 1222769 h 1867554"/>
                  <a:gd name="connsiteX0-1" fmla="*/ 1247214 w 1247214"/>
                  <a:gd name="connsiteY0-2" fmla="*/ 288992 h 934535"/>
                  <a:gd name="connsiteX1-3" fmla="*/ 728755 w 1247214"/>
                  <a:gd name="connsiteY1-4" fmla="*/ 842591 h 934535"/>
                  <a:gd name="connsiteX2-5" fmla="*/ 0 w 1247214"/>
                  <a:gd name="connsiteY2-6" fmla="*/ 891071 h 934535"/>
                  <a:gd name="connsiteX3-7" fmla="*/ 298938 w 1247214"/>
                  <a:gd name="connsiteY3-8" fmla="*/ 0 h 934535"/>
                  <a:gd name="connsiteX4-9" fmla="*/ 1247214 w 1247214"/>
                  <a:gd name="connsiteY4-10" fmla="*/ 288992 h 934535"/>
                  <a:gd name="connsiteX0-11" fmla="*/ 1247214 w 1247214"/>
                  <a:gd name="connsiteY0-12" fmla="*/ 296029 h 941572"/>
                  <a:gd name="connsiteX1-13" fmla="*/ 728755 w 1247214"/>
                  <a:gd name="connsiteY1-14" fmla="*/ 849628 h 941572"/>
                  <a:gd name="connsiteX2-15" fmla="*/ 0 w 1247214"/>
                  <a:gd name="connsiteY2-16" fmla="*/ 898108 h 941572"/>
                  <a:gd name="connsiteX3-17" fmla="*/ 301271 w 1247214"/>
                  <a:gd name="connsiteY3-18" fmla="*/ 0 h 941572"/>
                  <a:gd name="connsiteX4-19" fmla="*/ 1247214 w 1247214"/>
                  <a:gd name="connsiteY4-20" fmla="*/ 296029 h 941572"/>
                  <a:gd name="connsiteX0-21" fmla="*/ 1247214 w 1247214"/>
                  <a:gd name="connsiteY0-22" fmla="*/ 306189 h 951732"/>
                  <a:gd name="connsiteX1-23" fmla="*/ 728755 w 1247214"/>
                  <a:gd name="connsiteY1-24" fmla="*/ 859788 h 951732"/>
                  <a:gd name="connsiteX2-25" fmla="*/ 0 w 1247214"/>
                  <a:gd name="connsiteY2-26" fmla="*/ 908268 h 951732"/>
                  <a:gd name="connsiteX3-27" fmla="*/ 302036 w 1247214"/>
                  <a:gd name="connsiteY3-28" fmla="*/ 0 h 951732"/>
                  <a:gd name="connsiteX4-29" fmla="*/ 1247214 w 1247214"/>
                  <a:gd name="connsiteY4-30" fmla="*/ 306189 h 951732"/>
                  <a:gd name="connsiteX0-31" fmla="*/ 1247214 w 1247214"/>
                  <a:gd name="connsiteY0-32" fmla="*/ 313226 h 958769"/>
                  <a:gd name="connsiteX1-33" fmla="*/ 728755 w 1247214"/>
                  <a:gd name="connsiteY1-34" fmla="*/ 866825 h 958769"/>
                  <a:gd name="connsiteX2-35" fmla="*/ 0 w 1247214"/>
                  <a:gd name="connsiteY2-36" fmla="*/ 915305 h 958769"/>
                  <a:gd name="connsiteX3-37" fmla="*/ 304370 w 1247214"/>
                  <a:gd name="connsiteY3-38" fmla="*/ 0 h 958769"/>
                  <a:gd name="connsiteX4-39" fmla="*/ 1247214 w 1247214"/>
                  <a:gd name="connsiteY4-40" fmla="*/ 313226 h 9587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47214" h="958769">
                    <a:moveTo>
                      <a:pt x="1247214" y="313226"/>
                    </a:moveTo>
                    <a:cubicBezTo>
                      <a:pt x="1162668" y="556463"/>
                      <a:pt x="936624" y="766479"/>
                      <a:pt x="728755" y="866825"/>
                    </a:cubicBezTo>
                    <a:cubicBezTo>
                      <a:pt x="520886" y="967172"/>
                      <a:pt x="242552" y="988521"/>
                      <a:pt x="0" y="915305"/>
                    </a:cubicBezTo>
                    <a:lnTo>
                      <a:pt x="304370" y="0"/>
                    </a:lnTo>
                    <a:lnTo>
                      <a:pt x="1247214" y="3132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" name="Group 47">
              <a:extLst>
                <a:ext uri="{FF2B5EF4-FFF2-40B4-BE49-F238E27FC236}">
                  <a16:creationId xmlns:a16="http://schemas.microsoft.com/office/drawing/2014/main" id="{A77F9A5F-F140-46E3-8122-4A9FFEFD1B08}"/>
                </a:ext>
              </a:extLst>
            </p:cNvPr>
            <p:cNvGrpSpPr/>
            <p:nvPr/>
          </p:nvGrpSpPr>
          <p:grpSpPr>
            <a:xfrm>
              <a:off x="4699648" y="1923464"/>
              <a:ext cx="389330" cy="387887"/>
              <a:chOff x="5100545" y="1975558"/>
              <a:chExt cx="660280" cy="657834"/>
            </a:xfrm>
            <a:grpFill/>
          </p:grpSpPr>
          <p:sp>
            <p:nvSpPr>
              <p:cNvPr id="13" name="Pie 48">
                <a:extLst>
                  <a:ext uri="{FF2B5EF4-FFF2-40B4-BE49-F238E27FC236}">
                    <a16:creationId xmlns:a16="http://schemas.microsoft.com/office/drawing/2014/main" id="{168EE1AF-4165-4490-AFBF-C393BCF6ECE9}"/>
                  </a:ext>
                </a:extLst>
              </p:cNvPr>
              <p:cNvSpPr/>
              <p:nvPr/>
            </p:nvSpPr>
            <p:spPr>
              <a:xfrm>
                <a:off x="5100545" y="2008778"/>
                <a:ext cx="624614" cy="624614"/>
              </a:xfrm>
              <a:prstGeom prst="pi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Pie 49">
                <a:extLst>
                  <a:ext uri="{FF2B5EF4-FFF2-40B4-BE49-F238E27FC236}">
                    <a16:creationId xmlns:a16="http://schemas.microsoft.com/office/drawing/2014/main" id="{BC0064F7-219A-4E79-905A-32FDB3E5277D}"/>
                  </a:ext>
                </a:extLst>
              </p:cNvPr>
              <p:cNvSpPr/>
              <p:nvPr/>
            </p:nvSpPr>
            <p:spPr>
              <a:xfrm rot="16995039">
                <a:off x="5136211" y="1975558"/>
                <a:ext cx="624614" cy="624614"/>
              </a:xfrm>
              <a:prstGeom prst="pie">
                <a:avLst>
                  <a:gd name="adj1" fmla="val 21036529"/>
                  <a:gd name="adj2" fmla="val 441755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9" name="Group 4">
            <a:extLst>
              <a:ext uri="{FF2B5EF4-FFF2-40B4-BE49-F238E27FC236}">
                <a16:creationId xmlns:a16="http://schemas.microsoft.com/office/drawing/2014/main" id="{64CB7E31-C60E-4813-A1B8-2468682E755F}"/>
              </a:ext>
            </a:extLst>
          </p:cNvPr>
          <p:cNvGrpSpPr/>
          <p:nvPr/>
        </p:nvGrpSpPr>
        <p:grpSpPr>
          <a:xfrm>
            <a:off x="2051072" y="2023187"/>
            <a:ext cx="2108064" cy="2212570"/>
            <a:chOff x="989464" y="1985773"/>
            <a:chExt cx="1673952" cy="1756937"/>
          </a:xfrm>
          <a:solidFill>
            <a:schemeClr val="bg1"/>
          </a:solidFill>
        </p:grpSpPr>
        <p:grpSp>
          <p:nvGrpSpPr>
            <p:cNvPr id="20" name="Group 55">
              <a:extLst>
                <a:ext uri="{FF2B5EF4-FFF2-40B4-BE49-F238E27FC236}">
                  <a16:creationId xmlns:a16="http://schemas.microsoft.com/office/drawing/2014/main" id="{72E72723-44AB-4A78-807B-9DBC74E46F6C}"/>
                </a:ext>
              </a:extLst>
            </p:cNvPr>
            <p:cNvGrpSpPr/>
            <p:nvPr/>
          </p:nvGrpSpPr>
          <p:grpSpPr>
            <a:xfrm>
              <a:off x="989464" y="2099014"/>
              <a:ext cx="1673952" cy="1643696"/>
              <a:chOff x="1929719" y="2203878"/>
              <a:chExt cx="2231936" cy="2191594"/>
            </a:xfrm>
            <a:grpFill/>
          </p:grpSpPr>
          <p:sp>
            <p:nvSpPr>
              <p:cNvPr id="26" name="Pie 87">
                <a:extLst>
                  <a:ext uri="{FF2B5EF4-FFF2-40B4-BE49-F238E27FC236}">
                    <a16:creationId xmlns:a16="http://schemas.microsoft.com/office/drawing/2014/main" id="{81508A5B-22B1-4DB4-A53A-C73C751D26AA}"/>
                  </a:ext>
                </a:extLst>
              </p:cNvPr>
              <p:cNvSpPr/>
              <p:nvPr/>
            </p:nvSpPr>
            <p:spPr>
              <a:xfrm rot="15099353">
                <a:off x="1785497" y="2348100"/>
                <a:ext cx="1247215" cy="958771"/>
              </a:xfrm>
              <a:custGeom>
                <a:avLst/>
                <a:gdLst>
                  <a:gd name="connsiteX0" fmla="*/ 1945514 w 1994475"/>
                  <a:gd name="connsiteY0" fmla="*/ 1222769 h 1867554"/>
                  <a:gd name="connsiteX1" fmla="*/ 1427055 w 1994475"/>
                  <a:gd name="connsiteY1" fmla="*/ 1776368 h 1867554"/>
                  <a:gd name="connsiteX2" fmla="*/ 691262 w 1994475"/>
                  <a:gd name="connsiteY2" fmla="*/ 1822514 h 1867554"/>
                  <a:gd name="connsiteX3" fmla="*/ 997238 w 1994475"/>
                  <a:gd name="connsiteY3" fmla="*/ 933777 h 1867554"/>
                  <a:gd name="connsiteX4" fmla="*/ 1945514 w 1994475"/>
                  <a:gd name="connsiteY4" fmla="*/ 1222769 h 1867554"/>
                  <a:gd name="connsiteX0-1" fmla="*/ 1247214 w 1247214"/>
                  <a:gd name="connsiteY0-2" fmla="*/ 288992 h 934535"/>
                  <a:gd name="connsiteX1-3" fmla="*/ 728755 w 1247214"/>
                  <a:gd name="connsiteY1-4" fmla="*/ 842591 h 934535"/>
                  <a:gd name="connsiteX2-5" fmla="*/ 0 w 1247214"/>
                  <a:gd name="connsiteY2-6" fmla="*/ 891071 h 934535"/>
                  <a:gd name="connsiteX3-7" fmla="*/ 298938 w 1247214"/>
                  <a:gd name="connsiteY3-8" fmla="*/ 0 h 934535"/>
                  <a:gd name="connsiteX4-9" fmla="*/ 1247214 w 1247214"/>
                  <a:gd name="connsiteY4-10" fmla="*/ 288992 h 934535"/>
                  <a:gd name="connsiteX0-11" fmla="*/ 1247214 w 1247214"/>
                  <a:gd name="connsiteY0-12" fmla="*/ 296029 h 941572"/>
                  <a:gd name="connsiteX1-13" fmla="*/ 728755 w 1247214"/>
                  <a:gd name="connsiteY1-14" fmla="*/ 849628 h 941572"/>
                  <a:gd name="connsiteX2-15" fmla="*/ 0 w 1247214"/>
                  <a:gd name="connsiteY2-16" fmla="*/ 898108 h 941572"/>
                  <a:gd name="connsiteX3-17" fmla="*/ 301271 w 1247214"/>
                  <a:gd name="connsiteY3-18" fmla="*/ 0 h 941572"/>
                  <a:gd name="connsiteX4-19" fmla="*/ 1247214 w 1247214"/>
                  <a:gd name="connsiteY4-20" fmla="*/ 296029 h 941572"/>
                  <a:gd name="connsiteX0-21" fmla="*/ 1247214 w 1247214"/>
                  <a:gd name="connsiteY0-22" fmla="*/ 306189 h 951732"/>
                  <a:gd name="connsiteX1-23" fmla="*/ 728755 w 1247214"/>
                  <a:gd name="connsiteY1-24" fmla="*/ 859788 h 951732"/>
                  <a:gd name="connsiteX2-25" fmla="*/ 0 w 1247214"/>
                  <a:gd name="connsiteY2-26" fmla="*/ 908268 h 951732"/>
                  <a:gd name="connsiteX3-27" fmla="*/ 302036 w 1247214"/>
                  <a:gd name="connsiteY3-28" fmla="*/ 0 h 951732"/>
                  <a:gd name="connsiteX4-29" fmla="*/ 1247214 w 1247214"/>
                  <a:gd name="connsiteY4-30" fmla="*/ 306189 h 951732"/>
                  <a:gd name="connsiteX0-31" fmla="*/ 1247214 w 1247214"/>
                  <a:gd name="connsiteY0-32" fmla="*/ 313226 h 958769"/>
                  <a:gd name="connsiteX1-33" fmla="*/ 728755 w 1247214"/>
                  <a:gd name="connsiteY1-34" fmla="*/ 866825 h 958769"/>
                  <a:gd name="connsiteX2-35" fmla="*/ 0 w 1247214"/>
                  <a:gd name="connsiteY2-36" fmla="*/ 915305 h 958769"/>
                  <a:gd name="connsiteX3-37" fmla="*/ 304370 w 1247214"/>
                  <a:gd name="connsiteY3-38" fmla="*/ 0 h 958769"/>
                  <a:gd name="connsiteX4-39" fmla="*/ 1247214 w 1247214"/>
                  <a:gd name="connsiteY4-40" fmla="*/ 313226 h 9587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47214" h="958769">
                    <a:moveTo>
                      <a:pt x="1247214" y="313226"/>
                    </a:moveTo>
                    <a:cubicBezTo>
                      <a:pt x="1162668" y="556463"/>
                      <a:pt x="936624" y="766479"/>
                      <a:pt x="728755" y="866825"/>
                    </a:cubicBezTo>
                    <a:cubicBezTo>
                      <a:pt x="520886" y="967172"/>
                      <a:pt x="242552" y="988521"/>
                      <a:pt x="0" y="915305"/>
                    </a:cubicBezTo>
                    <a:lnTo>
                      <a:pt x="304370" y="0"/>
                    </a:lnTo>
                    <a:lnTo>
                      <a:pt x="1247214" y="3132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Pie 87">
                <a:extLst>
                  <a:ext uri="{FF2B5EF4-FFF2-40B4-BE49-F238E27FC236}">
                    <a16:creationId xmlns:a16="http://schemas.microsoft.com/office/drawing/2014/main" id="{7DE7092B-D1DC-4F69-A44A-0C70AE7FCB87}"/>
                  </a:ext>
                </a:extLst>
              </p:cNvPr>
              <p:cNvSpPr/>
              <p:nvPr/>
            </p:nvSpPr>
            <p:spPr>
              <a:xfrm rot="4304382">
                <a:off x="2036779" y="3292479"/>
                <a:ext cx="1247215" cy="958771"/>
              </a:xfrm>
              <a:custGeom>
                <a:avLst/>
                <a:gdLst>
                  <a:gd name="connsiteX0" fmla="*/ 1945514 w 1994475"/>
                  <a:gd name="connsiteY0" fmla="*/ 1222769 h 1867554"/>
                  <a:gd name="connsiteX1" fmla="*/ 1427055 w 1994475"/>
                  <a:gd name="connsiteY1" fmla="*/ 1776368 h 1867554"/>
                  <a:gd name="connsiteX2" fmla="*/ 691262 w 1994475"/>
                  <a:gd name="connsiteY2" fmla="*/ 1822514 h 1867554"/>
                  <a:gd name="connsiteX3" fmla="*/ 997238 w 1994475"/>
                  <a:gd name="connsiteY3" fmla="*/ 933777 h 1867554"/>
                  <a:gd name="connsiteX4" fmla="*/ 1945514 w 1994475"/>
                  <a:gd name="connsiteY4" fmla="*/ 1222769 h 1867554"/>
                  <a:gd name="connsiteX0-1" fmla="*/ 1247214 w 1247214"/>
                  <a:gd name="connsiteY0-2" fmla="*/ 288992 h 934535"/>
                  <a:gd name="connsiteX1-3" fmla="*/ 728755 w 1247214"/>
                  <a:gd name="connsiteY1-4" fmla="*/ 842591 h 934535"/>
                  <a:gd name="connsiteX2-5" fmla="*/ 0 w 1247214"/>
                  <a:gd name="connsiteY2-6" fmla="*/ 891071 h 934535"/>
                  <a:gd name="connsiteX3-7" fmla="*/ 298938 w 1247214"/>
                  <a:gd name="connsiteY3-8" fmla="*/ 0 h 934535"/>
                  <a:gd name="connsiteX4-9" fmla="*/ 1247214 w 1247214"/>
                  <a:gd name="connsiteY4-10" fmla="*/ 288992 h 934535"/>
                  <a:gd name="connsiteX0-11" fmla="*/ 1247214 w 1247214"/>
                  <a:gd name="connsiteY0-12" fmla="*/ 296029 h 941572"/>
                  <a:gd name="connsiteX1-13" fmla="*/ 728755 w 1247214"/>
                  <a:gd name="connsiteY1-14" fmla="*/ 849628 h 941572"/>
                  <a:gd name="connsiteX2-15" fmla="*/ 0 w 1247214"/>
                  <a:gd name="connsiteY2-16" fmla="*/ 898108 h 941572"/>
                  <a:gd name="connsiteX3-17" fmla="*/ 301271 w 1247214"/>
                  <a:gd name="connsiteY3-18" fmla="*/ 0 h 941572"/>
                  <a:gd name="connsiteX4-19" fmla="*/ 1247214 w 1247214"/>
                  <a:gd name="connsiteY4-20" fmla="*/ 296029 h 941572"/>
                  <a:gd name="connsiteX0-21" fmla="*/ 1247214 w 1247214"/>
                  <a:gd name="connsiteY0-22" fmla="*/ 306189 h 951732"/>
                  <a:gd name="connsiteX1-23" fmla="*/ 728755 w 1247214"/>
                  <a:gd name="connsiteY1-24" fmla="*/ 859788 h 951732"/>
                  <a:gd name="connsiteX2-25" fmla="*/ 0 w 1247214"/>
                  <a:gd name="connsiteY2-26" fmla="*/ 908268 h 951732"/>
                  <a:gd name="connsiteX3-27" fmla="*/ 302036 w 1247214"/>
                  <a:gd name="connsiteY3-28" fmla="*/ 0 h 951732"/>
                  <a:gd name="connsiteX4-29" fmla="*/ 1247214 w 1247214"/>
                  <a:gd name="connsiteY4-30" fmla="*/ 306189 h 951732"/>
                  <a:gd name="connsiteX0-31" fmla="*/ 1247214 w 1247214"/>
                  <a:gd name="connsiteY0-32" fmla="*/ 313226 h 958769"/>
                  <a:gd name="connsiteX1-33" fmla="*/ 728755 w 1247214"/>
                  <a:gd name="connsiteY1-34" fmla="*/ 866825 h 958769"/>
                  <a:gd name="connsiteX2-35" fmla="*/ 0 w 1247214"/>
                  <a:gd name="connsiteY2-36" fmla="*/ 915305 h 958769"/>
                  <a:gd name="connsiteX3-37" fmla="*/ 304370 w 1247214"/>
                  <a:gd name="connsiteY3-38" fmla="*/ 0 h 958769"/>
                  <a:gd name="connsiteX4-39" fmla="*/ 1247214 w 1247214"/>
                  <a:gd name="connsiteY4-40" fmla="*/ 313226 h 9587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47214" h="958769">
                    <a:moveTo>
                      <a:pt x="1247214" y="313226"/>
                    </a:moveTo>
                    <a:cubicBezTo>
                      <a:pt x="1162668" y="556463"/>
                      <a:pt x="936624" y="766479"/>
                      <a:pt x="728755" y="866825"/>
                    </a:cubicBezTo>
                    <a:cubicBezTo>
                      <a:pt x="520886" y="967172"/>
                      <a:pt x="242552" y="988521"/>
                      <a:pt x="0" y="915305"/>
                    </a:cubicBezTo>
                    <a:lnTo>
                      <a:pt x="304370" y="0"/>
                    </a:lnTo>
                    <a:lnTo>
                      <a:pt x="1247214" y="3132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Pie 87">
                <a:extLst>
                  <a:ext uri="{FF2B5EF4-FFF2-40B4-BE49-F238E27FC236}">
                    <a16:creationId xmlns:a16="http://schemas.microsoft.com/office/drawing/2014/main" id="{69401C18-EA21-4336-BD86-12131F1E62A4}"/>
                  </a:ext>
                </a:extLst>
              </p:cNvPr>
              <p:cNvSpPr/>
              <p:nvPr/>
            </p:nvSpPr>
            <p:spPr>
              <a:xfrm rot="9623180" flipH="1" flipV="1">
                <a:off x="2860707" y="3191723"/>
                <a:ext cx="1251052" cy="994445"/>
              </a:xfrm>
              <a:custGeom>
                <a:avLst/>
                <a:gdLst>
                  <a:gd name="connsiteX0" fmla="*/ 1945514 w 1994475"/>
                  <a:gd name="connsiteY0" fmla="*/ 1222769 h 1867554"/>
                  <a:gd name="connsiteX1" fmla="*/ 1427055 w 1994475"/>
                  <a:gd name="connsiteY1" fmla="*/ 1776368 h 1867554"/>
                  <a:gd name="connsiteX2" fmla="*/ 691262 w 1994475"/>
                  <a:gd name="connsiteY2" fmla="*/ 1822514 h 1867554"/>
                  <a:gd name="connsiteX3" fmla="*/ 997238 w 1994475"/>
                  <a:gd name="connsiteY3" fmla="*/ 933777 h 1867554"/>
                  <a:gd name="connsiteX4" fmla="*/ 1945514 w 1994475"/>
                  <a:gd name="connsiteY4" fmla="*/ 1222769 h 1867554"/>
                  <a:gd name="connsiteX0-1" fmla="*/ 1247214 w 1247214"/>
                  <a:gd name="connsiteY0-2" fmla="*/ 288992 h 934535"/>
                  <a:gd name="connsiteX1-3" fmla="*/ 728755 w 1247214"/>
                  <a:gd name="connsiteY1-4" fmla="*/ 842591 h 934535"/>
                  <a:gd name="connsiteX2-5" fmla="*/ 0 w 1247214"/>
                  <a:gd name="connsiteY2-6" fmla="*/ 891071 h 934535"/>
                  <a:gd name="connsiteX3-7" fmla="*/ 298938 w 1247214"/>
                  <a:gd name="connsiteY3-8" fmla="*/ 0 h 934535"/>
                  <a:gd name="connsiteX4-9" fmla="*/ 1247214 w 1247214"/>
                  <a:gd name="connsiteY4-10" fmla="*/ 288992 h 934535"/>
                  <a:gd name="connsiteX0-11" fmla="*/ 1247214 w 1247214"/>
                  <a:gd name="connsiteY0-12" fmla="*/ 296029 h 941572"/>
                  <a:gd name="connsiteX1-13" fmla="*/ 728755 w 1247214"/>
                  <a:gd name="connsiteY1-14" fmla="*/ 849628 h 941572"/>
                  <a:gd name="connsiteX2-15" fmla="*/ 0 w 1247214"/>
                  <a:gd name="connsiteY2-16" fmla="*/ 898108 h 941572"/>
                  <a:gd name="connsiteX3-17" fmla="*/ 301271 w 1247214"/>
                  <a:gd name="connsiteY3-18" fmla="*/ 0 h 941572"/>
                  <a:gd name="connsiteX4-19" fmla="*/ 1247214 w 1247214"/>
                  <a:gd name="connsiteY4-20" fmla="*/ 296029 h 941572"/>
                  <a:gd name="connsiteX0-21" fmla="*/ 1247214 w 1247214"/>
                  <a:gd name="connsiteY0-22" fmla="*/ 306189 h 951732"/>
                  <a:gd name="connsiteX1-23" fmla="*/ 728755 w 1247214"/>
                  <a:gd name="connsiteY1-24" fmla="*/ 859788 h 951732"/>
                  <a:gd name="connsiteX2-25" fmla="*/ 0 w 1247214"/>
                  <a:gd name="connsiteY2-26" fmla="*/ 908268 h 951732"/>
                  <a:gd name="connsiteX3-27" fmla="*/ 302036 w 1247214"/>
                  <a:gd name="connsiteY3-28" fmla="*/ 0 h 951732"/>
                  <a:gd name="connsiteX4-29" fmla="*/ 1247214 w 1247214"/>
                  <a:gd name="connsiteY4-30" fmla="*/ 306189 h 951732"/>
                  <a:gd name="connsiteX0-31" fmla="*/ 1247214 w 1247214"/>
                  <a:gd name="connsiteY0-32" fmla="*/ 313226 h 958769"/>
                  <a:gd name="connsiteX1-33" fmla="*/ 728755 w 1247214"/>
                  <a:gd name="connsiteY1-34" fmla="*/ 866825 h 958769"/>
                  <a:gd name="connsiteX2-35" fmla="*/ 0 w 1247214"/>
                  <a:gd name="connsiteY2-36" fmla="*/ 915305 h 958769"/>
                  <a:gd name="connsiteX3-37" fmla="*/ 304370 w 1247214"/>
                  <a:gd name="connsiteY3-38" fmla="*/ 0 h 958769"/>
                  <a:gd name="connsiteX4-39" fmla="*/ 1247214 w 1247214"/>
                  <a:gd name="connsiteY4-40" fmla="*/ 313226 h 958769"/>
                  <a:gd name="connsiteX0-41" fmla="*/ 1247462 w 1247462"/>
                  <a:gd name="connsiteY0-42" fmla="*/ 305534 h 959140"/>
                  <a:gd name="connsiteX1-43" fmla="*/ 728755 w 1247462"/>
                  <a:gd name="connsiteY1-44" fmla="*/ 866825 h 959140"/>
                  <a:gd name="connsiteX2-45" fmla="*/ 0 w 1247462"/>
                  <a:gd name="connsiteY2-46" fmla="*/ 915305 h 959140"/>
                  <a:gd name="connsiteX3-47" fmla="*/ 304370 w 1247462"/>
                  <a:gd name="connsiteY3-48" fmla="*/ 0 h 959140"/>
                  <a:gd name="connsiteX4-49" fmla="*/ 1247462 w 1247462"/>
                  <a:gd name="connsiteY4-50" fmla="*/ 305534 h 959140"/>
                  <a:gd name="connsiteX0-51" fmla="*/ 1294962 w 1294962"/>
                  <a:gd name="connsiteY0-52" fmla="*/ 305534 h 952059"/>
                  <a:gd name="connsiteX1-53" fmla="*/ 776255 w 1294962"/>
                  <a:gd name="connsiteY1-54" fmla="*/ 866825 h 952059"/>
                  <a:gd name="connsiteX2-55" fmla="*/ 0 w 1294962"/>
                  <a:gd name="connsiteY2-56" fmla="*/ 904829 h 952059"/>
                  <a:gd name="connsiteX3-57" fmla="*/ 351870 w 1294962"/>
                  <a:gd name="connsiteY3-58" fmla="*/ 0 h 952059"/>
                  <a:gd name="connsiteX4-59" fmla="*/ 1294962 w 1294962"/>
                  <a:gd name="connsiteY4-60" fmla="*/ 305534 h 95205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94962" h="952059">
                    <a:moveTo>
                      <a:pt x="1294962" y="305534"/>
                    </a:moveTo>
                    <a:cubicBezTo>
                      <a:pt x="1210416" y="548771"/>
                      <a:pt x="992082" y="766942"/>
                      <a:pt x="776255" y="866825"/>
                    </a:cubicBezTo>
                    <a:cubicBezTo>
                      <a:pt x="560428" y="966708"/>
                      <a:pt x="242552" y="978045"/>
                      <a:pt x="0" y="904829"/>
                    </a:cubicBezTo>
                    <a:lnTo>
                      <a:pt x="351870" y="0"/>
                    </a:lnTo>
                    <a:lnTo>
                      <a:pt x="1294962" y="3055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Pie 87">
                <a:extLst>
                  <a:ext uri="{FF2B5EF4-FFF2-40B4-BE49-F238E27FC236}">
                    <a16:creationId xmlns:a16="http://schemas.microsoft.com/office/drawing/2014/main" id="{2620013A-11EE-4912-9049-455CA7B4147F}"/>
                  </a:ext>
                </a:extLst>
              </p:cNvPr>
              <p:cNvSpPr/>
              <p:nvPr/>
            </p:nvSpPr>
            <p:spPr>
              <a:xfrm rot="9660772">
                <a:off x="2952049" y="2449507"/>
                <a:ext cx="1209606" cy="958771"/>
              </a:xfrm>
              <a:custGeom>
                <a:avLst/>
                <a:gdLst>
                  <a:gd name="connsiteX0" fmla="*/ 1945514 w 1994475"/>
                  <a:gd name="connsiteY0" fmla="*/ 1222769 h 1867554"/>
                  <a:gd name="connsiteX1" fmla="*/ 1427055 w 1994475"/>
                  <a:gd name="connsiteY1" fmla="*/ 1776368 h 1867554"/>
                  <a:gd name="connsiteX2" fmla="*/ 691262 w 1994475"/>
                  <a:gd name="connsiteY2" fmla="*/ 1822514 h 1867554"/>
                  <a:gd name="connsiteX3" fmla="*/ 997238 w 1994475"/>
                  <a:gd name="connsiteY3" fmla="*/ 933777 h 1867554"/>
                  <a:gd name="connsiteX4" fmla="*/ 1945514 w 1994475"/>
                  <a:gd name="connsiteY4" fmla="*/ 1222769 h 1867554"/>
                  <a:gd name="connsiteX0-1" fmla="*/ 1247214 w 1247214"/>
                  <a:gd name="connsiteY0-2" fmla="*/ 288992 h 934535"/>
                  <a:gd name="connsiteX1-3" fmla="*/ 728755 w 1247214"/>
                  <a:gd name="connsiteY1-4" fmla="*/ 842591 h 934535"/>
                  <a:gd name="connsiteX2-5" fmla="*/ 0 w 1247214"/>
                  <a:gd name="connsiteY2-6" fmla="*/ 891071 h 934535"/>
                  <a:gd name="connsiteX3-7" fmla="*/ 298938 w 1247214"/>
                  <a:gd name="connsiteY3-8" fmla="*/ 0 h 934535"/>
                  <a:gd name="connsiteX4-9" fmla="*/ 1247214 w 1247214"/>
                  <a:gd name="connsiteY4-10" fmla="*/ 288992 h 934535"/>
                  <a:gd name="connsiteX0-11" fmla="*/ 1247214 w 1247214"/>
                  <a:gd name="connsiteY0-12" fmla="*/ 296029 h 941572"/>
                  <a:gd name="connsiteX1-13" fmla="*/ 728755 w 1247214"/>
                  <a:gd name="connsiteY1-14" fmla="*/ 849628 h 941572"/>
                  <a:gd name="connsiteX2-15" fmla="*/ 0 w 1247214"/>
                  <a:gd name="connsiteY2-16" fmla="*/ 898108 h 941572"/>
                  <a:gd name="connsiteX3-17" fmla="*/ 301271 w 1247214"/>
                  <a:gd name="connsiteY3-18" fmla="*/ 0 h 941572"/>
                  <a:gd name="connsiteX4-19" fmla="*/ 1247214 w 1247214"/>
                  <a:gd name="connsiteY4-20" fmla="*/ 296029 h 941572"/>
                  <a:gd name="connsiteX0-21" fmla="*/ 1247214 w 1247214"/>
                  <a:gd name="connsiteY0-22" fmla="*/ 306189 h 951732"/>
                  <a:gd name="connsiteX1-23" fmla="*/ 728755 w 1247214"/>
                  <a:gd name="connsiteY1-24" fmla="*/ 859788 h 951732"/>
                  <a:gd name="connsiteX2-25" fmla="*/ 0 w 1247214"/>
                  <a:gd name="connsiteY2-26" fmla="*/ 908268 h 951732"/>
                  <a:gd name="connsiteX3-27" fmla="*/ 302036 w 1247214"/>
                  <a:gd name="connsiteY3-28" fmla="*/ 0 h 951732"/>
                  <a:gd name="connsiteX4-29" fmla="*/ 1247214 w 1247214"/>
                  <a:gd name="connsiteY4-30" fmla="*/ 306189 h 951732"/>
                  <a:gd name="connsiteX0-31" fmla="*/ 1247214 w 1247214"/>
                  <a:gd name="connsiteY0-32" fmla="*/ 313226 h 958769"/>
                  <a:gd name="connsiteX1-33" fmla="*/ 728755 w 1247214"/>
                  <a:gd name="connsiteY1-34" fmla="*/ 866825 h 958769"/>
                  <a:gd name="connsiteX2-35" fmla="*/ 0 w 1247214"/>
                  <a:gd name="connsiteY2-36" fmla="*/ 915305 h 958769"/>
                  <a:gd name="connsiteX3-37" fmla="*/ 304370 w 1247214"/>
                  <a:gd name="connsiteY3-38" fmla="*/ 0 h 958769"/>
                  <a:gd name="connsiteX4-39" fmla="*/ 1247214 w 1247214"/>
                  <a:gd name="connsiteY4-40" fmla="*/ 313226 h 9587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247214" h="958769">
                    <a:moveTo>
                      <a:pt x="1247214" y="313226"/>
                    </a:moveTo>
                    <a:cubicBezTo>
                      <a:pt x="1162668" y="556463"/>
                      <a:pt x="936624" y="766479"/>
                      <a:pt x="728755" y="866825"/>
                    </a:cubicBezTo>
                    <a:cubicBezTo>
                      <a:pt x="520886" y="967172"/>
                      <a:pt x="242552" y="988521"/>
                      <a:pt x="0" y="915305"/>
                    </a:cubicBezTo>
                    <a:lnTo>
                      <a:pt x="304370" y="0"/>
                    </a:lnTo>
                    <a:lnTo>
                      <a:pt x="1247214" y="3132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" name="Group 42">
              <a:extLst>
                <a:ext uri="{FF2B5EF4-FFF2-40B4-BE49-F238E27FC236}">
                  <a16:creationId xmlns:a16="http://schemas.microsoft.com/office/drawing/2014/main" id="{2A8458FE-3910-44ED-97D3-A30292D2A351}"/>
                </a:ext>
              </a:extLst>
            </p:cNvPr>
            <p:cNvGrpSpPr/>
            <p:nvPr/>
          </p:nvGrpSpPr>
          <p:grpSpPr>
            <a:xfrm>
              <a:off x="1695693" y="1985773"/>
              <a:ext cx="316109" cy="269322"/>
              <a:chOff x="6738973" y="2269078"/>
              <a:chExt cx="1114524" cy="949566"/>
            </a:xfrm>
            <a:grpFill/>
          </p:grpSpPr>
          <p:sp>
            <p:nvSpPr>
              <p:cNvPr id="22" name="Rectangle 43">
                <a:extLst>
                  <a:ext uri="{FF2B5EF4-FFF2-40B4-BE49-F238E27FC236}">
                    <a16:creationId xmlns:a16="http://schemas.microsoft.com/office/drawing/2014/main" id="{234E5B89-46B7-40F5-9039-DBA9A5F1801E}"/>
                  </a:ext>
                </a:extLst>
              </p:cNvPr>
              <p:cNvSpPr/>
              <p:nvPr/>
            </p:nvSpPr>
            <p:spPr>
              <a:xfrm>
                <a:off x="6738973" y="2476583"/>
                <a:ext cx="361536" cy="5350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/>
              </a:p>
            </p:txBody>
          </p:sp>
          <p:sp>
            <p:nvSpPr>
              <p:cNvPr id="23" name="Flowchart: Manual Operation 44">
                <a:extLst>
                  <a:ext uri="{FF2B5EF4-FFF2-40B4-BE49-F238E27FC236}">
                    <a16:creationId xmlns:a16="http://schemas.microsoft.com/office/drawing/2014/main" id="{84F5C4C7-203B-4DC3-AF2A-10A0D5F9F94B}"/>
                  </a:ext>
                </a:extLst>
              </p:cNvPr>
              <p:cNvSpPr/>
              <p:nvPr/>
            </p:nvSpPr>
            <p:spPr>
              <a:xfrm rot="16200000" flipV="1">
                <a:off x="6771938" y="2625600"/>
                <a:ext cx="893737" cy="236520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/>
              </a:p>
            </p:txBody>
          </p:sp>
          <p:sp>
            <p:nvSpPr>
              <p:cNvPr id="24" name="Chord 45">
                <a:extLst>
                  <a:ext uri="{FF2B5EF4-FFF2-40B4-BE49-F238E27FC236}">
                    <a16:creationId xmlns:a16="http://schemas.microsoft.com/office/drawing/2014/main" id="{9686D258-6B1A-4D45-98BE-CBEEC87768D4}"/>
                  </a:ext>
                </a:extLst>
              </p:cNvPr>
              <p:cNvSpPr/>
              <p:nvPr/>
            </p:nvSpPr>
            <p:spPr>
              <a:xfrm rot="12166380">
                <a:off x="7225500" y="2500908"/>
                <a:ext cx="445772" cy="445772"/>
              </a:xfrm>
              <a:prstGeom prst="chor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/>
              </a:p>
            </p:txBody>
          </p:sp>
          <p:sp>
            <p:nvSpPr>
              <p:cNvPr id="25" name="Block Arc 46">
                <a:extLst>
                  <a:ext uri="{FF2B5EF4-FFF2-40B4-BE49-F238E27FC236}">
                    <a16:creationId xmlns:a16="http://schemas.microsoft.com/office/drawing/2014/main" id="{FD72E048-178A-421D-BFE3-39B43AED8576}"/>
                  </a:ext>
                </a:extLst>
              </p:cNvPr>
              <p:cNvSpPr/>
              <p:nvPr/>
            </p:nvSpPr>
            <p:spPr>
              <a:xfrm rot="5574077">
                <a:off x="6903931" y="2269078"/>
                <a:ext cx="949566" cy="949566"/>
              </a:xfrm>
              <a:prstGeom prst="blockArc">
                <a:avLst>
                  <a:gd name="adj1" fmla="val 10800000"/>
                  <a:gd name="adj2" fmla="val 21371602"/>
                  <a:gd name="adj3" fmla="val 8832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5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0" name="Group 56">
            <a:extLst>
              <a:ext uri="{FF2B5EF4-FFF2-40B4-BE49-F238E27FC236}">
                <a16:creationId xmlns:a16="http://schemas.microsoft.com/office/drawing/2014/main" id="{00BC7C5F-D4E3-450B-B12A-7A6E00AD667A}"/>
              </a:ext>
            </a:extLst>
          </p:cNvPr>
          <p:cNvGrpSpPr/>
          <p:nvPr/>
        </p:nvGrpSpPr>
        <p:grpSpPr>
          <a:xfrm>
            <a:off x="4012190" y="2166154"/>
            <a:ext cx="2122985" cy="2046799"/>
            <a:chOff x="3973046" y="2204258"/>
            <a:chExt cx="2247733" cy="2167070"/>
          </a:xfrm>
          <a:solidFill>
            <a:schemeClr val="bg1"/>
          </a:solidFill>
        </p:grpSpPr>
        <p:sp>
          <p:nvSpPr>
            <p:cNvPr id="31" name="Pie 87">
              <a:extLst>
                <a:ext uri="{FF2B5EF4-FFF2-40B4-BE49-F238E27FC236}">
                  <a16:creationId xmlns:a16="http://schemas.microsoft.com/office/drawing/2014/main" id="{4CD64BA3-350C-48C8-8F4B-FC1F186C6E22}"/>
                </a:ext>
              </a:extLst>
            </p:cNvPr>
            <p:cNvSpPr/>
            <p:nvPr/>
          </p:nvSpPr>
          <p:spPr>
            <a:xfrm rot="6571606" flipV="1">
              <a:off x="3823441" y="3281671"/>
              <a:ext cx="1239262" cy="940052"/>
            </a:xfrm>
            <a:custGeom>
              <a:avLst/>
              <a:gdLst>
                <a:gd name="connsiteX0" fmla="*/ 1945514 w 1994475"/>
                <a:gd name="connsiteY0" fmla="*/ 1222769 h 1867554"/>
                <a:gd name="connsiteX1" fmla="*/ 1427055 w 1994475"/>
                <a:gd name="connsiteY1" fmla="*/ 1776368 h 1867554"/>
                <a:gd name="connsiteX2" fmla="*/ 691262 w 1994475"/>
                <a:gd name="connsiteY2" fmla="*/ 1822514 h 1867554"/>
                <a:gd name="connsiteX3" fmla="*/ 997238 w 1994475"/>
                <a:gd name="connsiteY3" fmla="*/ 933777 h 1867554"/>
                <a:gd name="connsiteX4" fmla="*/ 1945514 w 1994475"/>
                <a:gd name="connsiteY4" fmla="*/ 1222769 h 1867554"/>
                <a:gd name="connsiteX0-1" fmla="*/ 1247214 w 1247214"/>
                <a:gd name="connsiteY0-2" fmla="*/ 288992 h 934535"/>
                <a:gd name="connsiteX1-3" fmla="*/ 728755 w 1247214"/>
                <a:gd name="connsiteY1-4" fmla="*/ 842591 h 934535"/>
                <a:gd name="connsiteX2-5" fmla="*/ 0 w 1247214"/>
                <a:gd name="connsiteY2-6" fmla="*/ 891071 h 934535"/>
                <a:gd name="connsiteX3-7" fmla="*/ 298938 w 1247214"/>
                <a:gd name="connsiteY3-8" fmla="*/ 0 h 934535"/>
                <a:gd name="connsiteX4-9" fmla="*/ 1247214 w 1247214"/>
                <a:gd name="connsiteY4-10" fmla="*/ 288992 h 934535"/>
                <a:gd name="connsiteX0-11" fmla="*/ 1247214 w 1247214"/>
                <a:gd name="connsiteY0-12" fmla="*/ 296029 h 941572"/>
                <a:gd name="connsiteX1-13" fmla="*/ 728755 w 1247214"/>
                <a:gd name="connsiteY1-14" fmla="*/ 849628 h 941572"/>
                <a:gd name="connsiteX2-15" fmla="*/ 0 w 1247214"/>
                <a:gd name="connsiteY2-16" fmla="*/ 898108 h 941572"/>
                <a:gd name="connsiteX3-17" fmla="*/ 301271 w 1247214"/>
                <a:gd name="connsiteY3-18" fmla="*/ 0 h 941572"/>
                <a:gd name="connsiteX4-19" fmla="*/ 1247214 w 1247214"/>
                <a:gd name="connsiteY4-20" fmla="*/ 296029 h 941572"/>
                <a:gd name="connsiteX0-21" fmla="*/ 1247214 w 1247214"/>
                <a:gd name="connsiteY0-22" fmla="*/ 306189 h 951732"/>
                <a:gd name="connsiteX1-23" fmla="*/ 728755 w 1247214"/>
                <a:gd name="connsiteY1-24" fmla="*/ 859788 h 951732"/>
                <a:gd name="connsiteX2-25" fmla="*/ 0 w 1247214"/>
                <a:gd name="connsiteY2-26" fmla="*/ 908268 h 951732"/>
                <a:gd name="connsiteX3-27" fmla="*/ 302036 w 1247214"/>
                <a:gd name="connsiteY3-28" fmla="*/ 0 h 951732"/>
                <a:gd name="connsiteX4-29" fmla="*/ 1247214 w 1247214"/>
                <a:gd name="connsiteY4-30" fmla="*/ 306189 h 951732"/>
                <a:gd name="connsiteX0-31" fmla="*/ 1247214 w 1247214"/>
                <a:gd name="connsiteY0-32" fmla="*/ 313226 h 958769"/>
                <a:gd name="connsiteX1-33" fmla="*/ 728755 w 1247214"/>
                <a:gd name="connsiteY1-34" fmla="*/ 866825 h 958769"/>
                <a:gd name="connsiteX2-35" fmla="*/ 0 w 1247214"/>
                <a:gd name="connsiteY2-36" fmla="*/ 915305 h 958769"/>
                <a:gd name="connsiteX3-37" fmla="*/ 304370 w 1247214"/>
                <a:gd name="connsiteY3-38" fmla="*/ 0 h 958769"/>
                <a:gd name="connsiteX4-39" fmla="*/ 1247214 w 1247214"/>
                <a:gd name="connsiteY4-40" fmla="*/ 313226 h 958769"/>
                <a:gd name="connsiteX0-41" fmla="*/ 1247214 w 1247214"/>
                <a:gd name="connsiteY0-42" fmla="*/ 294507 h 940050"/>
                <a:gd name="connsiteX1-43" fmla="*/ 728755 w 1247214"/>
                <a:gd name="connsiteY1-44" fmla="*/ 848106 h 940050"/>
                <a:gd name="connsiteX2-45" fmla="*/ 0 w 1247214"/>
                <a:gd name="connsiteY2-46" fmla="*/ 896586 h 940050"/>
                <a:gd name="connsiteX3-47" fmla="*/ 332681 w 1247214"/>
                <a:gd name="connsiteY3-48" fmla="*/ 0 h 940050"/>
                <a:gd name="connsiteX4-49" fmla="*/ 1247214 w 1247214"/>
                <a:gd name="connsiteY4-50" fmla="*/ 294507 h 9400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47214" h="940050">
                  <a:moveTo>
                    <a:pt x="1247214" y="294507"/>
                  </a:moveTo>
                  <a:cubicBezTo>
                    <a:pt x="1162668" y="537744"/>
                    <a:pt x="936624" y="747760"/>
                    <a:pt x="728755" y="848106"/>
                  </a:cubicBezTo>
                  <a:cubicBezTo>
                    <a:pt x="520886" y="948453"/>
                    <a:pt x="242552" y="969802"/>
                    <a:pt x="0" y="896586"/>
                  </a:cubicBezTo>
                  <a:lnTo>
                    <a:pt x="332681" y="0"/>
                  </a:lnTo>
                  <a:lnTo>
                    <a:pt x="1247214" y="2945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5" dirty="0">
                <a:solidFill>
                  <a:schemeClr val="tx1"/>
                </a:solidFill>
              </a:endParaRPr>
            </a:p>
          </p:txBody>
        </p:sp>
        <p:sp>
          <p:nvSpPr>
            <p:cNvPr id="32" name="Pie 87">
              <a:extLst>
                <a:ext uri="{FF2B5EF4-FFF2-40B4-BE49-F238E27FC236}">
                  <a16:creationId xmlns:a16="http://schemas.microsoft.com/office/drawing/2014/main" id="{9A4010B3-E30B-4607-898C-C7EB3EC64406}"/>
                </a:ext>
              </a:extLst>
            </p:cNvPr>
            <p:cNvSpPr/>
            <p:nvPr/>
          </p:nvSpPr>
          <p:spPr>
            <a:xfrm rot="17295618" flipV="1">
              <a:off x="4071856" y="2348480"/>
              <a:ext cx="1247215" cy="958771"/>
            </a:xfrm>
            <a:custGeom>
              <a:avLst/>
              <a:gdLst>
                <a:gd name="connsiteX0" fmla="*/ 1945514 w 1994475"/>
                <a:gd name="connsiteY0" fmla="*/ 1222769 h 1867554"/>
                <a:gd name="connsiteX1" fmla="*/ 1427055 w 1994475"/>
                <a:gd name="connsiteY1" fmla="*/ 1776368 h 1867554"/>
                <a:gd name="connsiteX2" fmla="*/ 691262 w 1994475"/>
                <a:gd name="connsiteY2" fmla="*/ 1822514 h 1867554"/>
                <a:gd name="connsiteX3" fmla="*/ 997238 w 1994475"/>
                <a:gd name="connsiteY3" fmla="*/ 933777 h 1867554"/>
                <a:gd name="connsiteX4" fmla="*/ 1945514 w 1994475"/>
                <a:gd name="connsiteY4" fmla="*/ 1222769 h 1867554"/>
                <a:gd name="connsiteX0-1" fmla="*/ 1247214 w 1247214"/>
                <a:gd name="connsiteY0-2" fmla="*/ 288992 h 934535"/>
                <a:gd name="connsiteX1-3" fmla="*/ 728755 w 1247214"/>
                <a:gd name="connsiteY1-4" fmla="*/ 842591 h 934535"/>
                <a:gd name="connsiteX2-5" fmla="*/ 0 w 1247214"/>
                <a:gd name="connsiteY2-6" fmla="*/ 891071 h 934535"/>
                <a:gd name="connsiteX3-7" fmla="*/ 298938 w 1247214"/>
                <a:gd name="connsiteY3-8" fmla="*/ 0 h 934535"/>
                <a:gd name="connsiteX4-9" fmla="*/ 1247214 w 1247214"/>
                <a:gd name="connsiteY4-10" fmla="*/ 288992 h 934535"/>
                <a:gd name="connsiteX0-11" fmla="*/ 1247214 w 1247214"/>
                <a:gd name="connsiteY0-12" fmla="*/ 296029 h 941572"/>
                <a:gd name="connsiteX1-13" fmla="*/ 728755 w 1247214"/>
                <a:gd name="connsiteY1-14" fmla="*/ 849628 h 941572"/>
                <a:gd name="connsiteX2-15" fmla="*/ 0 w 1247214"/>
                <a:gd name="connsiteY2-16" fmla="*/ 898108 h 941572"/>
                <a:gd name="connsiteX3-17" fmla="*/ 301271 w 1247214"/>
                <a:gd name="connsiteY3-18" fmla="*/ 0 h 941572"/>
                <a:gd name="connsiteX4-19" fmla="*/ 1247214 w 1247214"/>
                <a:gd name="connsiteY4-20" fmla="*/ 296029 h 941572"/>
                <a:gd name="connsiteX0-21" fmla="*/ 1247214 w 1247214"/>
                <a:gd name="connsiteY0-22" fmla="*/ 306189 h 951732"/>
                <a:gd name="connsiteX1-23" fmla="*/ 728755 w 1247214"/>
                <a:gd name="connsiteY1-24" fmla="*/ 859788 h 951732"/>
                <a:gd name="connsiteX2-25" fmla="*/ 0 w 1247214"/>
                <a:gd name="connsiteY2-26" fmla="*/ 908268 h 951732"/>
                <a:gd name="connsiteX3-27" fmla="*/ 302036 w 1247214"/>
                <a:gd name="connsiteY3-28" fmla="*/ 0 h 951732"/>
                <a:gd name="connsiteX4-29" fmla="*/ 1247214 w 1247214"/>
                <a:gd name="connsiteY4-30" fmla="*/ 306189 h 951732"/>
                <a:gd name="connsiteX0-31" fmla="*/ 1247214 w 1247214"/>
                <a:gd name="connsiteY0-32" fmla="*/ 313226 h 958769"/>
                <a:gd name="connsiteX1-33" fmla="*/ 728755 w 1247214"/>
                <a:gd name="connsiteY1-34" fmla="*/ 866825 h 958769"/>
                <a:gd name="connsiteX2-35" fmla="*/ 0 w 1247214"/>
                <a:gd name="connsiteY2-36" fmla="*/ 915305 h 958769"/>
                <a:gd name="connsiteX3-37" fmla="*/ 304370 w 1247214"/>
                <a:gd name="connsiteY3-38" fmla="*/ 0 h 958769"/>
                <a:gd name="connsiteX4-39" fmla="*/ 1247214 w 1247214"/>
                <a:gd name="connsiteY4-40" fmla="*/ 313226 h 9587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47214" h="958769">
                  <a:moveTo>
                    <a:pt x="1247214" y="313226"/>
                  </a:moveTo>
                  <a:cubicBezTo>
                    <a:pt x="1162668" y="556463"/>
                    <a:pt x="936624" y="766479"/>
                    <a:pt x="728755" y="866825"/>
                  </a:cubicBezTo>
                  <a:cubicBezTo>
                    <a:pt x="520886" y="967172"/>
                    <a:pt x="242552" y="988521"/>
                    <a:pt x="0" y="915305"/>
                  </a:cubicBezTo>
                  <a:lnTo>
                    <a:pt x="304370" y="0"/>
                  </a:lnTo>
                  <a:lnTo>
                    <a:pt x="1247214" y="31322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5" dirty="0">
                <a:solidFill>
                  <a:schemeClr val="tx1"/>
                </a:solidFill>
              </a:endParaRPr>
            </a:p>
          </p:txBody>
        </p:sp>
        <p:sp>
          <p:nvSpPr>
            <p:cNvPr id="33" name="Pie 87">
              <a:extLst>
                <a:ext uri="{FF2B5EF4-FFF2-40B4-BE49-F238E27FC236}">
                  <a16:creationId xmlns:a16="http://schemas.microsoft.com/office/drawing/2014/main" id="{6F0BB4B1-AD8E-4C2A-BB67-13AF18D14E14}"/>
                </a:ext>
              </a:extLst>
            </p:cNvPr>
            <p:cNvSpPr/>
            <p:nvPr/>
          </p:nvSpPr>
          <p:spPr>
            <a:xfrm rot="11976820" flipH="1">
              <a:off x="4895784" y="2413562"/>
              <a:ext cx="1251052" cy="994445"/>
            </a:xfrm>
            <a:custGeom>
              <a:avLst/>
              <a:gdLst>
                <a:gd name="connsiteX0" fmla="*/ 1945514 w 1994475"/>
                <a:gd name="connsiteY0" fmla="*/ 1222769 h 1867554"/>
                <a:gd name="connsiteX1" fmla="*/ 1427055 w 1994475"/>
                <a:gd name="connsiteY1" fmla="*/ 1776368 h 1867554"/>
                <a:gd name="connsiteX2" fmla="*/ 691262 w 1994475"/>
                <a:gd name="connsiteY2" fmla="*/ 1822514 h 1867554"/>
                <a:gd name="connsiteX3" fmla="*/ 997238 w 1994475"/>
                <a:gd name="connsiteY3" fmla="*/ 933777 h 1867554"/>
                <a:gd name="connsiteX4" fmla="*/ 1945514 w 1994475"/>
                <a:gd name="connsiteY4" fmla="*/ 1222769 h 1867554"/>
                <a:gd name="connsiteX0-1" fmla="*/ 1247214 w 1247214"/>
                <a:gd name="connsiteY0-2" fmla="*/ 288992 h 934535"/>
                <a:gd name="connsiteX1-3" fmla="*/ 728755 w 1247214"/>
                <a:gd name="connsiteY1-4" fmla="*/ 842591 h 934535"/>
                <a:gd name="connsiteX2-5" fmla="*/ 0 w 1247214"/>
                <a:gd name="connsiteY2-6" fmla="*/ 891071 h 934535"/>
                <a:gd name="connsiteX3-7" fmla="*/ 298938 w 1247214"/>
                <a:gd name="connsiteY3-8" fmla="*/ 0 h 934535"/>
                <a:gd name="connsiteX4-9" fmla="*/ 1247214 w 1247214"/>
                <a:gd name="connsiteY4-10" fmla="*/ 288992 h 934535"/>
                <a:gd name="connsiteX0-11" fmla="*/ 1247214 w 1247214"/>
                <a:gd name="connsiteY0-12" fmla="*/ 296029 h 941572"/>
                <a:gd name="connsiteX1-13" fmla="*/ 728755 w 1247214"/>
                <a:gd name="connsiteY1-14" fmla="*/ 849628 h 941572"/>
                <a:gd name="connsiteX2-15" fmla="*/ 0 w 1247214"/>
                <a:gd name="connsiteY2-16" fmla="*/ 898108 h 941572"/>
                <a:gd name="connsiteX3-17" fmla="*/ 301271 w 1247214"/>
                <a:gd name="connsiteY3-18" fmla="*/ 0 h 941572"/>
                <a:gd name="connsiteX4-19" fmla="*/ 1247214 w 1247214"/>
                <a:gd name="connsiteY4-20" fmla="*/ 296029 h 941572"/>
                <a:gd name="connsiteX0-21" fmla="*/ 1247214 w 1247214"/>
                <a:gd name="connsiteY0-22" fmla="*/ 306189 h 951732"/>
                <a:gd name="connsiteX1-23" fmla="*/ 728755 w 1247214"/>
                <a:gd name="connsiteY1-24" fmla="*/ 859788 h 951732"/>
                <a:gd name="connsiteX2-25" fmla="*/ 0 w 1247214"/>
                <a:gd name="connsiteY2-26" fmla="*/ 908268 h 951732"/>
                <a:gd name="connsiteX3-27" fmla="*/ 302036 w 1247214"/>
                <a:gd name="connsiteY3-28" fmla="*/ 0 h 951732"/>
                <a:gd name="connsiteX4-29" fmla="*/ 1247214 w 1247214"/>
                <a:gd name="connsiteY4-30" fmla="*/ 306189 h 951732"/>
                <a:gd name="connsiteX0-31" fmla="*/ 1247214 w 1247214"/>
                <a:gd name="connsiteY0-32" fmla="*/ 313226 h 958769"/>
                <a:gd name="connsiteX1-33" fmla="*/ 728755 w 1247214"/>
                <a:gd name="connsiteY1-34" fmla="*/ 866825 h 958769"/>
                <a:gd name="connsiteX2-35" fmla="*/ 0 w 1247214"/>
                <a:gd name="connsiteY2-36" fmla="*/ 915305 h 958769"/>
                <a:gd name="connsiteX3-37" fmla="*/ 304370 w 1247214"/>
                <a:gd name="connsiteY3-38" fmla="*/ 0 h 958769"/>
                <a:gd name="connsiteX4-39" fmla="*/ 1247214 w 1247214"/>
                <a:gd name="connsiteY4-40" fmla="*/ 313226 h 958769"/>
                <a:gd name="connsiteX0-41" fmla="*/ 1247462 w 1247462"/>
                <a:gd name="connsiteY0-42" fmla="*/ 305534 h 959140"/>
                <a:gd name="connsiteX1-43" fmla="*/ 728755 w 1247462"/>
                <a:gd name="connsiteY1-44" fmla="*/ 866825 h 959140"/>
                <a:gd name="connsiteX2-45" fmla="*/ 0 w 1247462"/>
                <a:gd name="connsiteY2-46" fmla="*/ 915305 h 959140"/>
                <a:gd name="connsiteX3-47" fmla="*/ 304370 w 1247462"/>
                <a:gd name="connsiteY3-48" fmla="*/ 0 h 959140"/>
                <a:gd name="connsiteX4-49" fmla="*/ 1247462 w 1247462"/>
                <a:gd name="connsiteY4-50" fmla="*/ 305534 h 959140"/>
                <a:gd name="connsiteX0-51" fmla="*/ 1294962 w 1294962"/>
                <a:gd name="connsiteY0-52" fmla="*/ 305534 h 952059"/>
                <a:gd name="connsiteX1-53" fmla="*/ 776255 w 1294962"/>
                <a:gd name="connsiteY1-54" fmla="*/ 866825 h 952059"/>
                <a:gd name="connsiteX2-55" fmla="*/ 0 w 1294962"/>
                <a:gd name="connsiteY2-56" fmla="*/ 904829 h 952059"/>
                <a:gd name="connsiteX3-57" fmla="*/ 351870 w 1294962"/>
                <a:gd name="connsiteY3-58" fmla="*/ 0 h 952059"/>
                <a:gd name="connsiteX4-59" fmla="*/ 1294962 w 1294962"/>
                <a:gd name="connsiteY4-60" fmla="*/ 305534 h 9520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94962" h="952059">
                  <a:moveTo>
                    <a:pt x="1294962" y="305534"/>
                  </a:moveTo>
                  <a:cubicBezTo>
                    <a:pt x="1210416" y="548771"/>
                    <a:pt x="992082" y="766942"/>
                    <a:pt x="776255" y="866825"/>
                  </a:cubicBezTo>
                  <a:cubicBezTo>
                    <a:pt x="560428" y="966708"/>
                    <a:pt x="242552" y="978045"/>
                    <a:pt x="0" y="904829"/>
                  </a:cubicBezTo>
                  <a:lnTo>
                    <a:pt x="351870" y="0"/>
                  </a:lnTo>
                  <a:lnTo>
                    <a:pt x="1294962" y="30553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5" dirty="0">
                <a:solidFill>
                  <a:schemeClr val="tx1"/>
                </a:solidFill>
              </a:endParaRPr>
            </a:p>
          </p:txBody>
        </p:sp>
        <p:sp>
          <p:nvSpPr>
            <p:cNvPr id="34" name="Pie 87">
              <a:extLst>
                <a:ext uri="{FF2B5EF4-FFF2-40B4-BE49-F238E27FC236}">
                  <a16:creationId xmlns:a16="http://schemas.microsoft.com/office/drawing/2014/main" id="{4430DF8E-C7DC-43A5-A5F1-1766A1281152}"/>
                </a:ext>
              </a:extLst>
            </p:cNvPr>
            <p:cNvSpPr/>
            <p:nvPr/>
          </p:nvSpPr>
          <p:spPr>
            <a:xfrm rot="11904031" flipV="1">
              <a:off x="5011173" y="3187160"/>
              <a:ext cx="1209606" cy="958771"/>
            </a:xfrm>
            <a:custGeom>
              <a:avLst/>
              <a:gdLst>
                <a:gd name="connsiteX0" fmla="*/ 1945514 w 1994475"/>
                <a:gd name="connsiteY0" fmla="*/ 1222769 h 1867554"/>
                <a:gd name="connsiteX1" fmla="*/ 1427055 w 1994475"/>
                <a:gd name="connsiteY1" fmla="*/ 1776368 h 1867554"/>
                <a:gd name="connsiteX2" fmla="*/ 691262 w 1994475"/>
                <a:gd name="connsiteY2" fmla="*/ 1822514 h 1867554"/>
                <a:gd name="connsiteX3" fmla="*/ 997238 w 1994475"/>
                <a:gd name="connsiteY3" fmla="*/ 933777 h 1867554"/>
                <a:gd name="connsiteX4" fmla="*/ 1945514 w 1994475"/>
                <a:gd name="connsiteY4" fmla="*/ 1222769 h 1867554"/>
                <a:gd name="connsiteX0-1" fmla="*/ 1247214 w 1247214"/>
                <a:gd name="connsiteY0-2" fmla="*/ 288992 h 934535"/>
                <a:gd name="connsiteX1-3" fmla="*/ 728755 w 1247214"/>
                <a:gd name="connsiteY1-4" fmla="*/ 842591 h 934535"/>
                <a:gd name="connsiteX2-5" fmla="*/ 0 w 1247214"/>
                <a:gd name="connsiteY2-6" fmla="*/ 891071 h 934535"/>
                <a:gd name="connsiteX3-7" fmla="*/ 298938 w 1247214"/>
                <a:gd name="connsiteY3-8" fmla="*/ 0 h 934535"/>
                <a:gd name="connsiteX4-9" fmla="*/ 1247214 w 1247214"/>
                <a:gd name="connsiteY4-10" fmla="*/ 288992 h 934535"/>
                <a:gd name="connsiteX0-11" fmla="*/ 1247214 w 1247214"/>
                <a:gd name="connsiteY0-12" fmla="*/ 296029 h 941572"/>
                <a:gd name="connsiteX1-13" fmla="*/ 728755 w 1247214"/>
                <a:gd name="connsiteY1-14" fmla="*/ 849628 h 941572"/>
                <a:gd name="connsiteX2-15" fmla="*/ 0 w 1247214"/>
                <a:gd name="connsiteY2-16" fmla="*/ 898108 h 941572"/>
                <a:gd name="connsiteX3-17" fmla="*/ 301271 w 1247214"/>
                <a:gd name="connsiteY3-18" fmla="*/ 0 h 941572"/>
                <a:gd name="connsiteX4-19" fmla="*/ 1247214 w 1247214"/>
                <a:gd name="connsiteY4-20" fmla="*/ 296029 h 941572"/>
                <a:gd name="connsiteX0-21" fmla="*/ 1247214 w 1247214"/>
                <a:gd name="connsiteY0-22" fmla="*/ 306189 h 951732"/>
                <a:gd name="connsiteX1-23" fmla="*/ 728755 w 1247214"/>
                <a:gd name="connsiteY1-24" fmla="*/ 859788 h 951732"/>
                <a:gd name="connsiteX2-25" fmla="*/ 0 w 1247214"/>
                <a:gd name="connsiteY2-26" fmla="*/ 908268 h 951732"/>
                <a:gd name="connsiteX3-27" fmla="*/ 302036 w 1247214"/>
                <a:gd name="connsiteY3-28" fmla="*/ 0 h 951732"/>
                <a:gd name="connsiteX4-29" fmla="*/ 1247214 w 1247214"/>
                <a:gd name="connsiteY4-30" fmla="*/ 306189 h 951732"/>
                <a:gd name="connsiteX0-31" fmla="*/ 1247214 w 1247214"/>
                <a:gd name="connsiteY0-32" fmla="*/ 313226 h 958769"/>
                <a:gd name="connsiteX1-33" fmla="*/ 728755 w 1247214"/>
                <a:gd name="connsiteY1-34" fmla="*/ 866825 h 958769"/>
                <a:gd name="connsiteX2-35" fmla="*/ 0 w 1247214"/>
                <a:gd name="connsiteY2-36" fmla="*/ 915305 h 958769"/>
                <a:gd name="connsiteX3-37" fmla="*/ 304370 w 1247214"/>
                <a:gd name="connsiteY3-38" fmla="*/ 0 h 958769"/>
                <a:gd name="connsiteX4-39" fmla="*/ 1247214 w 1247214"/>
                <a:gd name="connsiteY4-40" fmla="*/ 313226 h 9587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47214" h="958769">
                  <a:moveTo>
                    <a:pt x="1247214" y="313226"/>
                  </a:moveTo>
                  <a:cubicBezTo>
                    <a:pt x="1162668" y="556463"/>
                    <a:pt x="936624" y="766479"/>
                    <a:pt x="728755" y="866825"/>
                  </a:cubicBezTo>
                  <a:cubicBezTo>
                    <a:pt x="520886" y="967172"/>
                    <a:pt x="242552" y="988521"/>
                    <a:pt x="0" y="915305"/>
                  </a:cubicBezTo>
                  <a:lnTo>
                    <a:pt x="304370" y="0"/>
                  </a:lnTo>
                  <a:lnTo>
                    <a:pt x="1247214" y="31322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5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Group 59">
            <a:extLst>
              <a:ext uri="{FF2B5EF4-FFF2-40B4-BE49-F238E27FC236}">
                <a16:creationId xmlns:a16="http://schemas.microsoft.com/office/drawing/2014/main" id="{4F578418-E278-4B76-8467-DB52ED30D0F8}"/>
              </a:ext>
            </a:extLst>
          </p:cNvPr>
          <p:cNvGrpSpPr/>
          <p:nvPr/>
        </p:nvGrpSpPr>
        <p:grpSpPr>
          <a:xfrm>
            <a:off x="7949608" y="2165757"/>
            <a:ext cx="2122457" cy="2043384"/>
            <a:chOff x="8078266" y="2223112"/>
            <a:chExt cx="2247175" cy="2163456"/>
          </a:xfrm>
          <a:solidFill>
            <a:schemeClr val="bg1"/>
          </a:solidFill>
        </p:grpSpPr>
        <p:sp>
          <p:nvSpPr>
            <p:cNvPr id="36" name="Pie 87">
              <a:extLst>
                <a:ext uri="{FF2B5EF4-FFF2-40B4-BE49-F238E27FC236}">
                  <a16:creationId xmlns:a16="http://schemas.microsoft.com/office/drawing/2014/main" id="{B3917B16-A85A-45FD-AE83-A61F144165EF}"/>
                </a:ext>
              </a:extLst>
            </p:cNvPr>
            <p:cNvSpPr/>
            <p:nvPr/>
          </p:nvSpPr>
          <p:spPr>
            <a:xfrm rot="6571606" flipV="1">
              <a:off x="7928661" y="3296911"/>
              <a:ext cx="1239262" cy="940052"/>
            </a:xfrm>
            <a:custGeom>
              <a:avLst/>
              <a:gdLst>
                <a:gd name="connsiteX0" fmla="*/ 1945514 w 1994475"/>
                <a:gd name="connsiteY0" fmla="*/ 1222769 h 1867554"/>
                <a:gd name="connsiteX1" fmla="*/ 1427055 w 1994475"/>
                <a:gd name="connsiteY1" fmla="*/ 1776368 h 1867554"/>
                <a:gd name="connsiteX2" fmla="*/ 691262 w 1994475"/>
                <a:gd name="connsiteY2" fmla="*/ 1822514 h 1867554"/>
                <a:gd name="connsiteX3" fmla="*/ 997238 w 1994475"/>
                <a:gd name="connsiteY3" fmla="*/ 933777 h 1867554"/>
                <a:gd name="connsiteX4" fmla="*/ 1945514 w 1994475"/>
                <a:gd name="connsiteY4" fmla="*/ 1222769 h 1867554"/>
                <a:gd name="connsiteX0-1" fmla="*/ 1247214 w 1247214"/>
                <a:gd name="connsiteY0-2" fmla="*/ 288992 h 934535"/>
                <a:gd name="connsiteX1-3" fmla="*/ 728755 w 1247214"/>
                <a:gd name="connsiteY1-4" fmla="*/ 842591 h 934535"/>
                <a:gd name="connsiteX2-5" fmla="*/ 0 w 1247214"/>
                <a:gd name="connsiteY2-6" fmla="*/ 891071 h 934535"/>
                <a:gd name="connsiteX3-7" fmla="*/ 298938 w 1247214"/>
                <a:gd name="connsiteY3-8" fmla="*/ 0 h 934535"/>
                <a:gd name="connsiteX4-9" fmla="*/ 1247214 w 1247214"/>
                <a:gd name="connsiteY4-10" fmla="*/ 288992 h 934535"/>
                <a:gd name="connsiteX0-11" fmla="*/ 1247214 w 1247214"/>
                <a:gd name="connsiteY0-12" fmla="*/ 296029 h 941572"/>
                <a:gd name="connsiteX1-13" fmla="*/ 728755 w 1247214"/>
                <a:gd name="connsiteY1-14" fmla="*/ 849628 h 941572"/>
                <a:gd name="connsiteX2-15" fmla="*/ 0 w 1247214"/>
                <a:gd name="connsiteY2-16" fmla="*/ 898108 h 941572"/>
                <a:gd name="connsiteX3-17" fmla="*/ 301271 w 1247214"/>
                <a:gd name="connsiteY3-18" fmla="*/ 0 h 941572"/>
                <a:gd name="connsiteX4-19" fmla="*/ 1247214 w 1247214"/>
                <a:gd name="connsiteY4-20" fmla="*/ 296029 h 941572"/>
                <a:gd name="connsiteX0-21" fmla="*/ 1247214 w 1247214"/>
                <a:gd name="connsiteY0-22" fmla="*/ 306189 h 951732"/>
                <a:gd name="connsiteX1-23" fmla="*/ 728755 w 1247214"/>
                <a:gd name="connsiteY1-24" fmla="*/ 859788 h 951732"/>
                <a:gd name="connsiteX2-25" fmla="*/ 0 w 1247214"/>
                <a:gd name="connsiteY2-26" fmla="*/ 908268 h 951732"/>
                <a:gd name="connsiteX3-27" fmla="*/ 302036 w 1247214"/>
                <a:gd name="connsiteY3-28" fmla="*/ 0 h 951732"/>
                <a:gd name="connsiteX4-29" fmla="*/ 1247214 w 1247214"/>
                <a:gd name="connsiteY4-30" fmla="*/ 306189 h 951732"/>
                <a:gd name="connsiteX0-31" fmla="*/ 1247214 w 1247214"/>
                <a:gd name="connsiteY0-32" fmla="*/ 313226 h 958769"/>
                <a:gd name="connsiteX1-33" fmla="*/ 728755 w 1247214"/>
                <a:gd name="connsiteY1-34" fmla="*/ 866825 h 958769"/>
                <a:gd name="connsiteX2-35" fmla="*/ 0 w 1247214"/>
                <a:gd name="connsiteY2-36" fmla="*/ 915305 h 958769"/>
                <a:gd name="connsiteX3-37" fmla="*/ 304370 w 1247214"/>
                <a:gd name="connsiteY3-38" fmla="*/ 0 h 958769"/>
                <a:gd name="connsiteX4-39" fmla="*/ 1247214 w 1247214"/>
                <a:gd name="connsiteY4-40" fmla="*/ 313226 h 958769"/>
                <a:gd name="connsiteX0-41" fmla="*/ 1247214 w 1247214"/>
                <a:gd name="connsiteY0-42" fmla="*/ 294507 h 940050"/>
                <a:gd name="connsiteX1-43" fmla="*/ 728755 w 1247214"/>
                <a:gd name="connsiteY1-44" fmla="*/ 848106 h 940050"/>
                <a:gd name="connsiteX2-45" fmla="*/ 0 w 1247214"/>
                <a:gd name="connsiteY2-46" fmla="*/ 896586 h 940050"/>
                <a:gd name="connsiteX3-47" fmla="*/ 332681 w 1247214"/>
                <a:gd name="connsiteY3-48" fmla="*/ 0 h 940050"/>
                <a:gd name="connsiteX4-49" fmla="*/ 1247214 w 1247214"/>
                <a:gd name="connsiteY4-50" fmla="*/ 294507 h 9400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47214" h="940050">
                  <a:moveTo>
                    <a:pt x="1247214" y="294507"/>
                  </a:moveTo>
                  <a:cubicBezTo>
                    <a:pt x="1162668" y="537744"/>
                    <a:pt x="936624" y="747760"/>
                    <a:pt x="728755" y="848106"/>
                  </a:cubicBezTo>
                  <a:cubicBezTo>
                    <a:pt x="520886" y="948453"/>
                    <a:pt x="242552" y="969802"/>
                    <a:pt x="0" y="896586"/>
                  </a:cubicBezTo>
                  <a:lnTo>
                    <a:pt x="332681" y="0"/>
                  </a:lnTo>
                  <a:lnTo>
                    <a:pt x="1247214" y="2945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5" dirty="0">
                <a:solidFill>
                  <a:schemeClr val="tx1"/>
                </a:solidFill>
              </a:endParaRPr>
            </a:p>
          </p:txBody>
        </p:sp>
        <p:sp>
          <p:nvSpPr>
            <p:cNvPr id="37" name="Pie 87">
              <a:extLst>
                <a:ext uri="{FF2B5EF4-FFF2-40B4-BE49-F238E27FC236}">
                  <a16:creationId xmlns:a16="http://schemas.microsoft.com/office/drawing/2014/main" id="{DDB72236-6459-4CC0-881A-068E49F564AA}"/>
                </a:ext>
              </a:extLst>
            </p:cNvPr>
            <p:cNvSpPr/>
            <p:nvPr/>
          </p:nvSpPr>
          <p:spPr>
            <a:xfrm rot="11904031" flipV="1">
              <a:off x="9115835" y="3202400"/>
              <a:ext cx="1209606" cy="958771"/>
            </a:xfrm>
            <a:custGeom>
              <a:avLst/>
              <a:gdLst>
                <a:gd name="connsiteX0" fmla="*/ 1945514 w 1994475"/>
                <a:gd name="connsiteY0" fmla="*/ 1222769 h 1867554"/>
                <a:gd name="connsiteX1" fmla="*/ 1427055 w 1994475"/>
                <a:gd name="connsiteY1" fmla="*/ 1776368 h 1867554"/>
                <a:gd name="connsiteX2" fmla="*/ 691262 w 1994475"/>
                <a:gd name="connsiteY2" fmla="*/ 1822514 h 1867554"/>
                <a:gd name="connsiteX3" fmla="*/ 997238 w 1994475"/>
                <a:gd name="connsiteY3" fmla="*/ 933777 h 1867554"/>
                <a:gd name="connsiteX4" fmla="*/ 1945514 w 1994475"/>
                <a:gd name="connsiteY4" fmla="*/ 1222769 h 1867554"/>
                <a:gd name="connsiteX0-1" fmla="*/ 1247214 w 1247214"/>
                <a:gd name="connsiteY0-2" fmla="*/ 288992 h 934535"/>
                <a:gd name="connsiteX1-3" fmla="*/ 728755 w 1247214"/>
                <a:gd name="connsiteY1-4" fmla="*/ 842591 h 934535"/>
                <a:gd name="connsiteX2-5" fmla="*/ 0 w 1247214"/>
                <a:gd name="connsiteY2-6" fmla="*/ 891071 h 934535"/>
                <a:gd name="connsiteX3-7" fmla="*/ 298938 w 1247214"/>
                <a:gd name="connsiteY3-8" fmla="*/ 0 h 934535"/>
                <a:gd name="connsiteX4-9" fmla="*/ 1247214 w 1247214"/>
                <a:gd name="connsiteY4-10" fmla="*/ 288992 h 934535"/>
                <a:gd name="connsiteX0-11" fmla="*/ 1247214 w 1247214"/>
                <a:gd name="connsiteY0-12" fmla="*/ 296029 h 941572"/>
                <a:gd name="connsiteX1-13" fmla="*/ 728755 w 1247214"/>
                <a:gd name="connsiteY1-14" fmla="*/ 849628 h 941572"/>
                <a:gd name="connsiteX2-15" fmla="*/ 0 w 1247214"/>
                <a:gd name="connsiteY2-16" fmla="*/ 898108 h 941572"/>
                <a:gd name="connsiteX3-17" fmla="*/ 301271 w 1247214"/>
                <a:gd name="connsiteY3-18" fmla="*/ 0 h 941572"/>
                <a:gd name="connsiteX4-19" fmla="*/ 1247214 w 1247214"/>
                <a:gd name="connsiteY4-20" fmla="*/ 296029 h 941572"/>
                <a:gd name="connsiteX0-21" fmla="*/ 1247214 w 1247214"/>
                <a:gd name="connsiteY0-22" fmla="*/ 306189 h 951732"/>
                <a:gd name="connsiteX1-23" fmla="*/ 728755 w 1247214"/>
                <a:gd name="connsiteY1-24" fmla="*/ 859788 h 951732"/>
                <a:gd name="connsiteX2-25" fmla="*/ 0 w 1247214"/>
                <a:gd name="connsiteY2-26" fmla="*/ 908268 h 951732"/>
                <a:gd name="connsiteX3-27" fmla="*/ 302036 w 1247214"/>
                <a:gd name="connsiteY3-28" fmla="*/ 0 h 951732"/>
                <a:gd name="connsiteX4-29" fmla="*/ 1247214 w 1247214"/>
                <a:gd name="connsiteY4-30" fmla="*/ 306189 h 951732"/>
                <a:gd name="connsiteX0-31" fmla="*/ 1247214 w 1247214"/>
                <a:gd name="connsiteY0-32" fmla="*/ 313226 h 958769"/>
                <a:gd name="connsiteX1-33" fmla="*/ 728755 w 1247214"/>
                <a:gd name="connsiteY1-34" fmla="*/ 866825 h 958769"/>
                <a:gd name="connsiteX2-35" fmla="*/ 0 w 1247214"/>
                <a:gd name="connsiteY2-36" fmla="*/ 915305 h 958769"/>
                <a:gd name="connsiteX3-37" fmla="*/ 304370 w 1247214"/>
                <a:gd name="connsiteY3-38" fmla="*/ 0 h 958769"/>
                <a:gd name="connsiteX4-39" fmla="*/ 1247214 w 1247214"/>
                <a:gd name="connsiteY4-40" fmla="*/ 313226 h 9587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47214" h="958769">
                  <a:moveTo>
                    <a:pt x="1247214" y="313226"/>
                  </a:moveTo>
                  <a:cubicBezTo>
                    <a:pt x="1162668" y="556463"/>
                    <a:pt x="936624" y="766479"/>
                    <a:pt x="728755" y="866825"/>
                  </a:cubicBezTo>
                  <a:cubicBezTo>
                    <a:pt x="520886" y="967172"/>
                    <a:pt x="242552" y="988521"/>
                    <a:pt x="0" y="915305"/>
                  </a:cubicBezTo>
                  <a:lnTo>
                    <a:pt x="304370" y="0"/>
                  </a:lnTo>
                  <a:lnTo>
                    <a:pt x="1247214" y="31322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5" dirty="0">
                <a:solidFill>
                  <a:schemeClr val="tx1"/>
                </a:solidFill>
              </a:endParaRPr>
            </a:p>
          </p:txBody>
        </p:sp>
        <p:sp>
          <p:nvSpPr>
            <p:cNvPr id="38" name="Pie 87">
              <a:extLst>
                <a:ext uri="{FF2B5EF4-FFF2-40B4-BE49-F238E27FC236}">
                  <a16:creationId xmlns:a16="http://schemas.microsoft.com/office/drawing/2014/main" id="{F07B5544-DFF5-477A-9DFB-1D645DF5C4D0}"/>
                </a:ext>
              </a:extLst>
            </p:cNvPr>
            <p:cNvSpPr/>
            <p:nvPr/>
          </p:nvSpPr>
          <p:spPr>
            <a:xfrm rot="17295618" flipV="1">
              <a:off x="8184889" y="2367334"/>
              <a:ext cx="1247215" cy="958771"/>
            </a:xfrm>
            <a:custGeom>
              <a:avLst/>
              <a:gdLst>
                <a:gd name="connsiteX0" fmla="*/ 1945514 w 1994475"/>
                <a:gd name="connsiteY0" fmla="*/ 1222769 h 1867554"/>
                <a:gd name="connsiteX1" fmla="*/ 1427055 w 1994475"/>
                <a:gd name="connsiteY1" fmla="*/ 1776368 h 1867554"/>
                <a:gd name="connsiteX2" fmla="*/ 691262 w 1994475"/>
                <a:gd name="connsiteY2" fmla="*/ 1822514 h 1867554"/>
                <a:gd name="connsiteX3" fmla="*/ 997238 w 1994475"/>
                <a:gd name="connsiteY3" fmla="*/ 933777 h 1867554"/>
                <a:gd name="connsiteX4" fmla="*/ 1945514 w 1994475"/>
                <a:gd name="connsiteY4" fmla="*/ 1222769 h 1867554"/>
                <a:gd name="connsiteX0-1" fmla="*/ 1247214 w 1247214"/>
                <a:gd name="connsiteY0-2" fmla="*/ 288992 h 934535"/>
                <a:gd name="connsiteX1-3" fmla="*/ 728755 w 1247214"/>
                <a:gd name="connsiteY1-4" fmla="*/ 842591 h 934535"/>
                <a:gd name="connsiteX2-5" fmla="*/ 0 w 1247214"/>
                <a:gd name="connsiteY2-6" fmla="*/ 891071 h 934535"/>
                <a:gd name="connsiteX3-7" fmla="*/ 298938 w 1247214"/>
                <a:gd name="connsiteY3-8" fmla="*/ 0 h 934535"/>
                <a:gd name="connsiteX4-9" fmla="*/ 1247214 w 1247214"/>
                <a:gd name="connsiteY4-10" fmla="*/ 288992 h 934535"/>
                <a:gd name="connsiteX0-11" fmla="*/ 1247214 w 1247214"/>
                <a:gd name="connsiteY0-12" fmla="*/ 296029 h 941572"/>
                <a:gd name="connsiteX1-13" fmla="*/ 728755 w 1247214"/>
                <a:gd name="connsiteY1-14" fmla="*/ 849628 h 941572"/>
                <a:gd name="connsiteX2-15" fmla="*/ 0 w 1247214"/>
                <a:gd name="connsiteY2-16" fmla="*/ 898108 h 941572"/>
                <a:gd name="connsiteX3-17" fmla="*/ 301271 w 1247214"/>
                <a:gd name="connsiteY3-18" fmla="*/ 0 h 941572"/>
                <a:gd name="connsiteX4-19" fmla="*/ 1247214 w 1247214"/>
                <a:gd name="connsiteY4-20" fmla="*/ 296029 h 941572"/>
                <a:gd name="connsiteX0-21" fmla="*/ 1247214 w 1247214"/>
                <a:gd name="connsiteY0-22" fmla="*/ 306189 h 951732"/>
                <a:gd name="connsiteX1-23" fmla="*/ 728755 w 1247214"/>
                <a:gd name="connsiteY1-24" fmla="*/ 859788 h 951732"/>
                <a:gd name="connsiteX2-25" fmla="*/ 0 w 1247214"/>
                <a:gd name="connsiteY2-26" fmla="*/ 908268 h 951732"/>
                <a:gd name="connsiteX3-27" fmla="*/ 302036 w 1247214"/>
                <a:gd name="connsiteY3-28" fmla="*/ 0 h 951732"/>
                <a:gd name="connsiteX4-29" fmla="*/ 1247214 w 1247214"/>
                <a:gd name="connsiteY4-30" fmla="*/ 306189 h 951732"/>
                <a:gd name="connsiteX0-31" fmla="*/ 1247214 w 1247214"/>
                <a:gd name="connsiteY0-32" fmla="*/ 313226 h 958769"/>
                <a:gd name="connsiteX1-33" fmla="*/ 728755 w 1247214"/>
                <a:gd name="connsiteY1-34" fmla="*/ 866825 h 958769"/>
                <a:gd name="connsiteX2-35" fmla="*/ 0 w 1247214"/>
                <a:gd name="connsiteY2-36" fmla="*/ 915305 h 958769"/>
                <a:gd name="connsiteX3-37" fmla="*/ 304370 w 1247214"/>
                <a:gd name="connsiteY3-38" fmla="*/ 0 h 958769"/>
                <a:gd name="connsiteX4-39" fmla="*/ 1247214 w 1247214"/>
                <a:gd name="connsiteY4-40" fmla="*/ 313226 h 9587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47214" h="958769">
                  <a:moveTo>
                    <a:pt x="1247214" y="313226"/>
                  </a:moveTo>
                  <a:cubicBezTo>
                    <a:pt x="1162668" y="556463"/>
                    <a:pt x="936624" y="766479"/>
                    <a:pt x="728755" y="866825"/>
                  </a:cubicBezTo>
                  <a:cubicBezTo>
                    <a:pt x="520886" y="967172"/>
                    <a:pt x="242552" y="988521"/>
                    <a:pt x="0" y="915305"/>
                  </a:cubicBezTo>
                  <a:lnTo>
                    <a:pt x="304370" y="0"/>
                  </a:lnTo>
                  <a:lnTo>
                    <a:pt x="1247214" y="31322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5" dirty="0">
                <a:solidFill>
                  <a:schemeClr val="tx1"/>
                </a:solidFill>
              </a:endParaRPr>
            </a:p>
          </p:txBody>
        </p:sp>
        <p:sp>
          <p:nvSpPr>
            <p:cNvPr id="39" name="Pie 87">
              <a:extLst>
                <a:ext uri="{FF2B5EF4-FFF2-40B4-BE49-F238E27FC236}">
                  <a16:creationId xmlns:a16="http://schemas.microsoft.com/office/drawing/2014/main" id="{48D57A88-6F4C-415F-BDC9-5F886D79877B}"/>
                </a:ext>
              </a:extLst>
            </p:cNvPr>
            <p:cNvSpPr/>
            <p:nvPr/>
          </p:nvSpPr>
          <p:spPr>
            <a:xfrm rot="11976820" flipH="1">
              <a:off x="9008817" y="2428802"/>
              <a:ext cx="1251052" cy="994445"/>
            </a:xfrm>
            <a:custGeom>
              <a:avLst/>
              <a:gdLst>
                <a:gd name="connsiteX0" fmla="*/ 1945514 w 1994475"/>
                <a:gd name="connsiteY0" fmla="*/ 1222769 h 1867554"/>
                <a:gd name="connsiteX1" fmla="*/ 1427055 w 1994475"/>
                <a:gd name="connsiteY1" fmla="*/ 1776368 h 1867554"/>
                <a:gd name="connsiteX2" fmla="*/ 691262 w 1994475"/>
                <a:gd name="connsiteY2" fmla="*/ 1822514 h 1867554"/>
                <a:gd name="connsiteX3" fmla="*/ 997238 w 1994475"/>
                <a:gd name="connsiteY3" fmla="*/ 933777 h 1867554"/>
                <a:gd name="connsiteX4" fmla="*/ 1945514 w 1994475"/>
                <a:gd name="connsiteY4" fmla="*/ 1222769 h 1867554"/>
                <a:gd name="connsiteX0-1" fmla="*/ 1247214 w 1247214"/>
                <a:gd name="connsiteY0-2" fmla="*/ 288992 h 934535"/>
                <a:gd name="connsiteX1-3" fmla="*/ 728755 w 1247214"/>
                <a:gd name="connsiteY1-4" fmla="*/ 842591 h 934535"/>
                <a:gd name="connsiteX2-5" fmla="*/ 0 w 1247214"/>
                <a:gd name="connsiteY2-6" fmla="*/ 891071 h 934535"/>
                <a:gd name="connsiteX3-7" fmla="*/ 298938 w 1247214"/>
                <a:gd name="connsiteY3-8" fmla="*/ 0 h 934535"/>
                <a:gd name="connsiteX4-9" fmla="*/ 1247214 w 1247214"/>
                <a:gd name="connsiteY4-10" fmla="*/ 288992 h 934535"/>
                <a:gd name="connsiteX0-11" fmla="*/ 1247214 w 1247214"/>
                <a:gd name="connsiteY0-12" fmla="*/ 296029 h 941572"/>
                <a:gd name="connsiteX1-13" fmla="*/ 728755 w 1247214"/>
                <a:gd name="connsiteY1-14" fmla="*/ 849628 h 941572"/>
                <a:gd name="connsiteX2-15" fmla="*/ 0 w 1247214"/>
                <a:gd name="connsiteY2-16" fmla="*/ 898108 h 941572"/>
                <a:gd name="connsiteX3-17" fmla="*/ 301271 w 1247214"/>
                <a:gd name="connsiteY3-18" fmla="*/ 0 h 941572"/>
                <a:gd name="connsiteX4-19" fmla="*/ 1247214 w 1247214"/>
                <a:gd name="connsiteY4-20" fmla="*/ 296029 h 941572"/>
                <a:gd name="connsiteX0-21" fmla="*/ 1247214 w 1247214"/>
                <a:gd name="connsiteY0-22" fmla="*/ 306189 h 951732"/>
                <a:gd name="connsiteX1-23" fmla="*/ 728755 w 1247214"/>
                <a:gd name="connsiteY1-24" fmla="*/ 859788 h 951732"/>
                <a:gd name="connsiteX2-25" fmla="*/ 0 w 1247214"/>
                <a:gd name="connsiteY2-26" fmla="*/ 908268 h 951732"/>
                <a:gd name="connsiteX3-27" fmla="*/ 302036 w 1247214"/>
                <a:gd name="connsiteY3-28" fmla="*/ 0 h 951732"/>
                <a:gd name="connsiteX4-29" fmla="*/ 1247214 w 1247214"/>
                <a:gd name="connsiteY4-30" fmla="*/ 306189 h 951732"/>
                <a:gd name="connsiteX0-31" fmla="*/ 1247214 w 1247214"/>
                <a:gd name="connsiteY0-32" fmla="*/ 313226 h 958769"/>
                <a:gd name="connsiteX1-33" fmla="*/ 728755 w 1247214"/>
                <a:gd name="connsiteY1-34" fmla="*/ 866825 h 958769"/>
                <a:gd name="connsiteX2-35" fmla="*/ 0 w 1247214"/>
                <a:gd name="connsiteY2-36" fmla="*/ 915305 h 958769"/>
                <a:gd name="connsiteX3-37" fmla="*/ 304370 w 1247214"/>
                <a:gd name="connsiteY3-38" fmla="*/ 0 h 958769"/>
                <a:gd name="connsiteX4-39" fmla="*/ 1247214 w 1247214"/>
                <a:gd name="connsiteY4-40" fmla="*/ 313226 h 958769"/>
                <a:gd name="connsiteX0-41" fmla="*/ 1247462 w 1247462"/>
                <a:gd name="connsiteY0-42" fmla="*/ 305534 h 959140"/>
                <a:gd name="connsiteX1-43" fmla="*/ 728755 w 1247462"/>
                <a:gd name="connsiteY1-44" fmla="*/ 866825 h 959140"/>
                <a:gd name="connsiteX2-45" fmla="*/ 0 w 1247462"/>
                <a:gd name="connsiteY2-46" fmla="*/ 915305 h 959140"/>
                <a:gd name="connsiteX3-47" fmla="*/ 304370 w 1247462"/>
                <a:gd name="connsiteY3-48" fmla="*/ 0 h 959140"/>
                <a:gd name="connsiteX4-49" fmla="*/ 1247462 w 1247462"/>
                <a:gd name="connsiteY4-50" fmla="*/ 305534 h 959140"/>
                <a:gd name="connsiteX0-51" fmla="*/ 1294962 w 1294962"/>
                <a:gd name="connsiteY0-52" fmla="*/ 305534 h 952059"/>
                <a:gd name="connsiteX1-53" fmla="*/ 776255 w 1294962"/>
                <a:gd name="connsiteY1-54" fmla="*/ 866825 h 952059"/>
                <a:gd name="connsiteX2-55" fmla="*/ 0 w 1294962"/>
                <a:gd name="connsiteY2-56" fmla="*/ 904829 h 952059"/>
                <a:gd name="connsiteX3-57" fmla="*/ 351870 w 1294962"/>
                <a:gd name="connsiteY3-58" fmla="*/ 0 h 952059"/>
                <a:gd name="connsiteX4-59" fmla="*/ 1294962 w 1294962"/>
                <a:gd name="connsiteY4-60" fmla="*/ 305534 h 95205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294962" h="952059">
                  <a:moveTo>
                    <a:pt x="1294962" y="305534"/>
                  </a:moveTo>
                  <a:cubicBezTo>
                    <a:pt x="1210416" y="548771"/>
                    <a:pt x="992082" y="766942"/>
                    <a:pt x="776255" y="866825"/>
                  </a:cubicBezTo>
                  <a:cubicBezTo>
                    <a:pt x="560428" y="966708"/>
                    <a:pt x="242552" y="978045"/>
                    <a:pt x="0" y="904829"/>
                  </a:cubicBezTo>
                  <a:lnTo>
                    <a:pt x="351870" y="0"/>
                  </a:lnTo>
                  <a:lnTo>
                    <a:pt x="1294962" y="30553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5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C805C63C-475D-4225-A95B-57B25B3F4601}"/>
              </a:ext>
            </a:extLst>
          </p:cNvPr>
          <p:cNvGrpSpPr/>
          <p:nvPr/>
        </p:nvGrpSpPr>
        <p:grpSpPr>
          <a:xfrm>
            <a:off x="2141377" y="4723333"/>
            <a:ext cx="7832802" cy="1063729"/>
            <a:chOff x="-3400239" y="1817517"/>
            <a:chExt cx="7832802" cy="1063729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372CBFBA-2A59-4AA1-8DB6-36594B0ACF05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3416BB0B-3F4A-46A0-B89C-AF9D13995C7E}"/>
                </a:ext>
              </a:extLst>
            </p:cNvPr>
            <p:cNvGrpSpPr/>
            <p:nvPr/>
          </p:nvGrpSpPr>
          <p:grpSpPr>
            <a:xfrm>
              <a:off x="-3038339" y="1817517"/>
              <a:ext cx="7470902" cy="1063729"/>
              <a:chOff x="-3181596" y="1673273"/>
              <a:chExt cx="7470902" cy="1063729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657AA3DB-04F7-4ACF-969C-181CE88B68BB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7470901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CB581E3B-65E0-46F2-B00A-F7E232E5EC32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3277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04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9721354-D606-4E04-8B35-F29251CD21F0}"/>
              </a:ext>
            </a:extLst>
          </p:cNvPr>
          <p:cNvGrpSpPr/>
          <p:nvPr/>
        </p:nvGrpSpPr>
        <p:grpSpPr>
          <a:xfrm>
            <a:off x="3996158" y="1970386"/>
            <a:ext cx="4223748" cy="3295496"/>
            <a:chOff x="3984126" y="2018512"/>
            <a:chExt cx="4223748" cy="329549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B260954E-F00C-468A-966F-C662C711821F}"/>
                </a:ext>
              </a:extLst>
            </p:cNvPr>
            <p:cNvSpPr/>
            <p:nvPr/>
          </p:nvSpPr>
          <p:spPr bwMode="auto">
            <a:xfrm>
              <a:off x="3984126" y="2018512"/>
              <a:ext cx="2090255" cy="1618698"/>
            </a:xfrm>
            <a:custGeom>
              <a:avLst/>
              <a:gdLst>
                <a:gd name="T0" fmla="*/ 29 w 96"/>
                <a:gd name="T1" fmla="*/ 44 h 74"/>
                <a:gd name="T2" fmla="*/ 1 w 96"/>
                <a:gd name="T3" fmla="*/ 44 h 74"/>
                <a:gd name="T4" fmla="*/ 0 w 96"/>
                <a:gd name="T5" fmla="*/ 45 h 74"/>
                <a:gd name="T6" fmla="*/ 0 w 96"/>
                <a:gd name="T7" fmla="*/ 73 h 74"/>
                <a:gd name="T8" fmla="*/ 1 w 96"/>
                <a:gd name="T9" fmla="*/ 74 h 74"/>
                <a:gd name="T10" fmla="*/ 23 w 96"/>
                <a:gd name="T11" fmla="*/ 74 h 74"/>
                <a:gd name="T12" fmla="*/ 44 w 96"/>
                <a:gd name="T13" fmla="*/ 74 h 74"/>
                <a:gd name="T14" fmla="*/ 51 w 96"/>
                <a:gd name="T15" fmla="*/ 74 h 74"/>
                <a:gd name="T16" fmla="*/ 96 w 96"/>
                <a:gd name="T17" fmla="*/ 28 h 74"/>
                <a:gd name="T18" fmla="*/ 96 w 96"/>
                <a:gd name="T19" fmla="*/ 0 h 74"/>
                <a:gd name="T20" fmla="*/ 29 w 96"/>
                <a:gd name="T21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74">
                  <a:moveTo>
                    <a:pt x="29" y="44"/>
                  </a:move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4"/>
                    <a:pt x="0" y="45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0" y="74"/>
                    <a:pt x="1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1" y="74"/>
                    <a:pt x="51" y="74"/>
                    <a:pt x="51" y="74"/>
                  </a:cubicBezTo>
                  <a:cubicBezTo>
                    <a:pt x="51" y="49"/>
                    <a:pt x="71" y="28"/>
                    <a:pt x="96" y="28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66" y="0"/>
                    <a:pt x="41" y="18"/>
                    <a:pt x="29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F737AC6-1DF3-4C8C-B373-2B9471ACB979}"/>
                </a:ext>
              </a:extLst>
            </p:cNvPr>
            <p:cNvSpPr/>
            <p:nvPr/>
          </p:nvSpPr>
          <p:spPr bwMode="auto">
            <a:xfrm>
              <a:off x="6117618" y="2018512"/>
              <a:ext cx="2090256" cy="1618698"/>
            </a:xfrm>
            <a:custGeom>
              <a:avLst/>
              <a:gdLst>
                <a:gd name="T0" fmla="*/ 95 w 96"/>
                <a:gd name="T1" fmla="*/ 44 h 74"/>
                <a:gd name="T2" fmla="*/ 67 w 96"/>
                <a:gd name="T3" fmla="*/ 44 h 74"/>
                <a:gd name="T4" fmla="*/ 0 w 96"/>
                <a:gd name="T5" fmla="*/ 0 h 74"/>
                <a:gd name="T6" fmla="*/ 0 w 96"/>
                <a:gd name="T7" fmla="*/ 28 h 74"/>
                <a:gd name="T8" fmla="*/ 46 w 96"/>
                <a:gd name="T9" fmla="*/ 74 h 74"/>
                <a:gd name="T10" fmla="*/ 52 w 96"/>
                <a:gd name="T11" fmla="*/ 74 h 74"/>
                <a:gd name="T12" fmla="*/ 74 w 96"/>
                <a:gd name="T13" fmla="*/ 74 h 74"/>
                <a:gd name="T14" fmla="*/ 95 w 96"/>
                <a:gd name="T15" fmla="*/ 74 h 74"/>
                <a:gd name="T16" fmla="*/ 96 w 96"/>
                <a:gd name="T17" fmla="*/ 73 h 74"/>
                <a:gd name="T18" fmla="*/ 96 w 96"/>
                <a:gd name="T19" fmla="*/ 45 h 74"/>
                <a:gd name="T20" fmla="*/ 95 w 96"/>
                <a:gd name="T21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74">
                  <a:moveTo>
                    <a:pt x="95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56" y="18"/>
                    <a:pt x="3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25" y="28"/>
                    <a:pt x="46" y="49"/>
                    <a:pt x="46" y="74"/>
                  </a:cubicBezTo>
                  <a:cubicBezTo>
                    <a:pt x="52" y="74"/>
                    <a:pt x="52" y="74"/>
                    <a:pt x="52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95" y="74"/>
                    <a:pt x="95" y="74"/>
                    <a:pt x="95" y="74"/>
                  </a:cubicBezTo>
                  <a:cubicBezTo>
                    <a:pt x="96" y="74"/>
                    <a:pt x="96" y="73"/>
                    <a:pt x="96" y="73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44"/>
                    <a:pt x="96" y="44"/>
                    <a:pt x="95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D944F44C-9A3B-4CCE-A835-9F23FBD158EB}"/>
                </a:ext>
              </a:extLst>
            </p:cNvPr>
            <p:cNvSpPr/>
            <p:nvPr/>
          </p:nvSpPr>
          <p:spPr bwMode="auto">
            <a:xfrm flipH="1" flipV="1">
              <a:off x="6117618" y="3695310"/>
              <a:ext cx="2090256" cy="1618698"/>
            </a:xfrm>
            <a:custGeom>
              <a:avLst/>
              <a:gdLst>
                <a:gd name="T0" fmla="*/ 29 w 96"/>
                <a:gd name="T1" fmla="*/ 44 h 74"/>
                <a:gd name="T2" fmla="*/ 1 w 96"/>
                <a:gd name="T3" fmla="*/ 44 h 74"/>
                <a:gd name="T4" fmla="*/ 0 w 96"/>
                <a:gd name="T5" fmla="*/ 45 h 74"/>
                <a:gd name="T6" fmla="*/ 0 w 96"/>
                <a:gd name="T7" fmla="*/ 73 h 74"/>
                <a:gd name="T8" fmla="*/ 1 w 96"/>
                <a:gd name="T9" fmla="*/ 74 h 74"/>
                <a:gd name="T10" fmla="*/ 23 w 96"/>
                <a:gd name="T11" fmla="*/ 74 h 74"/>
                <a:gd name="T12" fmla="*/ 44 w 96"/>
                <a:gd name="T13" fmla="*/ 74 h 74"/>
                <a:gd name="T14" fmla="*/ 51 w 96"/>
                <a:gd name="T15" fmla="*/ 74 h 74"/>
                <a:gd name="T16" fmla="*/ 96 w 96"/>
                <a:gd name="T17" fmla="*/ 28 h 74"/>
                <a:gd name="T18" fmla="*/ 96 w 96"/>
                <a:gd name="T19" fmla="*/ 0 h 74"/>
                <a:gd name="T20" fmla="*/ 29 w 96"/>
                <a:gd name="T21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74">
                  <a:moveTo>
                    <a:pt x="29" y="44"/>
                  </a:move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4"/>
                    <a:pt x="0" y="45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0" y="74"/>
                    <a:pt x="1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1" y="74"/>
                    <a:pt x="51" y="74"/>
                    <a:pt x="51" y="74"/>
                  </a:cubicBezTo>
                  <a:cubicBezTo>
                    <a:pt x="51" y="49"/>
                    <a:pt x="71" y="28"/>
                    <a:pt x="96" y="28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66" y="0"/>
                    <a:pt x="41" y="18"/>
                    <a:pt x="29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09E41BD4-52EE-45EA-9CD1-73B67029AC8D}"/>
                </a:ext>
              </a:extLst>
            </p:cNvPr>
            <p:cNvSpPr/>
            <p:nvPr/>
          </p:nvSpPr>
          <p:spPr bwMode="auto">
            <a:xfrm flipH="1" flipV="1">
              <a:off x="3984126" y="3695310"/>
              <a:ext cx="2090255" cy="1618698"/>
            </a:xfrm>
            <a:custGeom>
              <a:avLst/>
              <a:gdLst>
                <a:gd name="T0" fmla="*/ 95 w 96"/>
                <a:gd name="T1" fmla="*/ 44 h 74"/>
                <a:gd name="T2" fmla="*/ 67 w 96"/>
                <a:gd name="T3" fmla="*/ 44 h 74"/>
                <a:gd name="T4" fmla="*/ 0 w 96"/>
                <a:gd name="T5" fmla="*/ 0 h 74"/>
                <a:gd name="T6" fmla="*/ 0 w 96"/>
                <a:gd name="T7" fmla="*/ 28 h 74"/>
                <a:gd name="T8" fmla="*/ 46 w 96"/>
                <a:gd name="T9" fmla="*/ 74 h 74"/>
                <a:gd name="T10" fmla="*/ 52 w 96"/>
                <a:gd name="T11" fmla="*/ 74 h 74"/>
                <a:gd name="T12" fmla="*/ 74 w 96"/>
                <a:gd name="T13" fmla="*/ 74 h 74"/>
                <a:gd name="T14" fmla="*/ 95 w 96"/>
                <a:gd name="T15" fmla="*/ 74 h 74"/>
                <a:gd name="T16" fmla="*/ 96 w 96"/>
                <a:gd name="T17" fmla="*/ 73 h 74"/>
                <a:gd name="T18" fmla="*/ 96 w 96"/>
                <a:gd name="T19" fmla="*/ 45 h 74"/>
                <a:gd name="T20" fmla="*/ 95 w 96"/>
                <a:gd name="T21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74">
                  <a:moveTo>
                    <a:pt x="95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56" y="18"/>
                    <a:pt x="3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25" y="28"/>
                    <a:pt x="46" y="49"/>
                    <a:pt x="46" y="74"/>
                  </a:cubicBezTo>
                  <a:cubicBezTo>
                    <a:pt x="52" y="74"/>
                    <a:pt x="52" y="74"/>
                    <a:pt x="52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95" y="74"/>
                    <a:pt x="95" y="74"/>
                    <a:pt x="95" y="74"/>
                  </a:cubicBezTo>
                  <a:cubicBezTo>
                    <a:pt x="96" y="74"/>
                    <a:pt x="96" y="73"/>
                    <a:pt x="96" y="73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44"/>
                    <a:pt x="96" y="44"/>
                    <a:pt x="95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9F479CFD-AFD1-4FE7-9CB2-7F06DF0B99CA}"/>
              </a:ext>
            </a:extLst>
          </p:cNvPr>
          <p:cNvSpPr txBox="1"/>
          <p:nvPr/>
        </p:nvSpPr>
        <p:spPr>
          <a:xfrm>
            <a:off x="5147436" y="3387302"/>
            <a:ext cx="1921191" cy="461665"/>
          </a:xfrm>
          <a:prstGeom prst="rect">
            <a:avLst/>
          </a:prstGeom>
          <a:solidFill>
            <a:srgbClr val="051755"/>
          </a:solidFill>
        </p:spPr>
        <p:txBody>
          <a:bodyPr wrap="square" rtlCol="0">
            <a:spAutoFit/>
          </a:bodyPr>
          <a:lstStyle/>
          <a:p>
            <a:r>
              <a:rPr lang="zh-CN" altLang="en-US" sz="2400" b="1" spc="600" dirty="0">
                <a:solidFill>
                  <a:schemeClr val="bg1"/>
                </a:solidFill>
                <a:effectLst>
                  <a:outerShdw blurRad="165100" dist="38100" dir="2700000" algn="tl" rotWithShape="0">
                    <a:schemeClr val="bg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公司发展  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8613189-B883-406F-A065-7F2E79C2A265}"/>
              </a:ext>
            </a:extLst>
          </p:cNvPr>
          <p:cNvGrpSpPr/>
          <p:nvPr/>
        </p:nvGrpSpPr>
        <p:grpSpPr>
          <a:xfrm>
            <a:off x="1210777" y="1497963"/>
            <a:ext cx="2495552" cy="1925504"/>
            <a:chOff x="-3400239" y="1817517"/>
            <a:chExt cx="2495552" cy="1925504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D9076CA1-3CA0-413B-A0C7-839BBE7B9345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EB02D42-CCCE-43F2-A540-5FC23C53CB93}"/>
                </a:ext>
              </a:extLst>
            </p:cNvPr>
            <p:cNvGrpSpPr/>
            <p:nvPr/>
          </p:nvGrpSpPr>
          <p:grpSpPr>
            <a:xfrm>
              <a:off x="-3038339" y="1817517"/>
              <a:ext cx="2133652" cy="1925504"/>
              <a:chOff x="-3181596" y="1673273"/>
              <a:chExt cx="2133652" cy="1925504"/>
            </a:xfrm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3B181D31-25B2-4DB6-A801-D8823659108C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2133651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94122A2A-E119-44AB-BB91-1FBA1764FA27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52540C5-5EFC-4405-B623-F87D6FD4B357}"/>
              </a:ext>
            </a:extLst>
          </p:cNvPr>
          <p:cNvGrpSpPr/>
          <p:nvPr/>
        </p:nvGrpSpPr>
        <p:grpSpPr>
          <a:xfrm>
            <a:off x="1210777" y="4311732"/>
            <a:ext cx="2495552" cy="1925504"/>
            <a:chOff x="-3400239" y="1817517"/>
            <a:chExt cx="2495552" cy="1925504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37B69349-5AAE-4A7F-885C-15DC9D9C414F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61F7A2D6-DFC3-4983-9438-19445F8F0467}"/>
                </a:ext>
              </a:extLst>
            </p:cNvPr>
            <p:cNvGrpSpPr/>
            <p:nvPr/>
          </p:nvGrpSpPr>
          <p:grpSpPr>
            <a:xfrm>
              <a:off x="-3038339" y="1817517"/>
              <a:ext cx="2133652" cy="1925504"/>
              <a:chOff x="-3181596" y="1673273"/>
              <a:chExt cx="2133652" cy="1925504"/>
            </a:xfrm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6C95CA2-1C78-408F-888C-EC714E97AE95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2133651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D7CA6272-0957-41DE-A9FE-EA70C50E5D4B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C68F7C3-5FAE-4240-826E-60E8BAD5507F}"/>
              </a:ext>
            </a:extLst>
          </p:cNvPr>
          <p:cNvGrpSpPr/>
          <p:nvPr/>
        </p:nvGrpSpPr>
        <p:grpSpPr>
          <a:xfrm>
            <a:off x="8389619" y="1461798"/>
            <a:ext cx="2495552" cy="1925504"/>
            <a:chOff x="-3400239" y="1817517"/>
            <a:chExt cx="2495552" cy="1925504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AF93CF3A-519E-42D3-B751-3947977846CD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3266B64E-8855-4AD4-99EA-50BF89A2A7E2}"/>
                </a:ext>
              </a:extLst>
            </p:cNvPr>
            <p:cNvGrpSpPr/>
            <p:nvPr/>
          </p:nvGrpSpPr>
          <p:grpSpPr>
            <a:xfrm>
              <a:off x="-3038339" y="1817517"/>
              <a:ext cx="2133652" cy="1925504"/>
              <a:chOff x="-3181596" y="1673273"/>
              <a:chExt cx="2133652" cy="1925504"/>
            </a:xfrm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E093ED03-EFDA-47A6-A5E4-C571BF24D426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2133651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515F86EB-7198-42C9-843C-6C51E207FF2B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29512E5-D8E4-4AF6-BF44-420034D76B8C}"/>
              </a:ext>
            </a:extLst>
          </p:cNvPr>
          <p:cNvGrpSpPr/>
          <p:nvPr/>
        </p:nvGrpSpPr>
        <p:grpSpPr>
          <a:xfrm>
            <a:off x="8389619" y="4317779"/>
            <a:ext cx="2495552" cy="1925504"/>
            <a:chOff x="-3400239" y="1817517"/>
            <a:chExt cx="2495552" cy="1925504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72902A6F-F32D-452C-BFA2-96EACE727150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B29D070C-F04E-43DB-8D6F-41B65CFF1B77}"/>
                </a:ext>
              </a:extLst>
            </p:cNvPr>
            <p:cNvGrpSpPr/>
            <p:nvPr/>
          </p:nvGrpSpPr>
          <p:grpSpPr>
            <a:xfrm>
              <a:off x="-3038339" y="1817517"/>
              <a:ext cx="2133652" cy="1925504"/>
              <a:chOff x="-3181596" y="1673273"/>
              <a:chExt cx="2133652" cy="1925504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E700CE7D-B2EF-46E6-BE79-53281F3F1CD8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2133651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F7F0A662-4536-4372-823A-6120091A43B0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2420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04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ABA2AE3-1C13-4856-A933-8ACF80D687A1}"/>
              </a:ext>
            </a:extLst>
          </p:cNvPr>
          <p:cNvGrpSpPr/>
          <p:nvPr/>
        </p:nvGrpSpPr>
        <p:grpSpPr>
          <a:xfrm>
            <a:off x="1272872" y="1625879"/>
            <a:ext cx="9757564" cy="1302319"/>
            <a:chOff x="1272872" y="1625879"/>
            <a:chExt cx="9757564" cy="1302319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8D3B7E07-77D5-47B2-BAAE-D91C162AD08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72872" y="1625879"/>
              <a:ext cx="1365068" cy="1302319"/>
              <a:chOff x="3197225" y="3458369"/>
              <a:chExt cx="533400" cy="487363"/>
            </a:xfrm>
            <a:solidFill>
              <a:schemeClr val="bg1"/>
            </a:solidFill>
          </p:grpSpPr>
          <p:sp>
            <p:nvSpPr>
              <p:cNvPr id="8" name="Oval 312">
                <a:extLst>
                  <a:ext uri="{FF2B5EF4-FFF2-40B4-BE49-F238E27FC236}">
                    <a16:creationId xmlns:a16="http://schemas.microsoft.com/office/drawing/2014/main" id="{8F03BEBC-9427-4289-8050-909F103485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8700" y="3458369"/>
                <a:ext cx="93663" cy="889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solidFill>
                    <a:schemeClr val="accent5"/>
                  </a:solidFill>
                </a:endParaRPr>
              </a:p>
            </p:txBody>
          </p:sp>
          <p:sp>
            <p:nvSpPr>
              <p:cNvPr id="9" name="Freeform 313">
                <a:extLst>
                  <a:ext uri="{FF2B5EF4-FFF2-40B4-BE49-F238E27FC236}">
                    <a16:creationId xmlns:a16="http://schemas.microsoft.com/office/drawing/2014/main" id="{ACED015E-E1D5-4612-BDF3-6C4B5A81D731}"/>
                  </a:ext>
                </a:extLst>
              </p:cNvPr>
              <p:cNvSpPr/>
              <p:nvPr/>
            </p:nvSpPr>
            <p:spPr bwMode="auto">
              <a:xfrm>
                <a:off x="3197225" y="3513932"/>
                <a:ext cx="533400" cy="431800"/>
              </a:xfrm>
              <a:custGeom>
                <a:avLst/>
                <a:gdLst>
                  <a:gd name="T0" fmla="*/ 7 w 142"/>
                  <a:gd name="T1" fmla="*/ 60 h 115"/>
                  <a:gd name="T2" fmla="*/ 9 w 142"/>
                  <a:gd name="T3" fmla="*/ 60 h 115"/>
                  <a:gd name="T4" fmla="*/ 36 w 142"/>
                  <a:gd name="T5" fmla="*/ 60 h 115"/>
                  <a:gd name="T6" fmla="*/ 77 w 142"/>
                  <a:gd name="T7" fmla="*/ 12 h 115"/>
                  <a:gd name="T8" fmla="*/ 67 w 142"/>
                  <a:gd name="T9" fmla="*/ 12 h 115"/>
                  <a:gd name="T10" fmla="*/ 48 w 142"/>
                  <a:gd name="T11" fmla="*/ 34 h 115"/>
                  <a:gd name="T12" fmla="*/ 43 w 142"/>
                  <a:gd name="T13" fmla="*/ 36 h 115"/>
                  <a:gd name="T14" fmla="*/ 37 w 142"/>
                  <a:gd name="T15" fmla="*/ 30 h 115"/>
                  <a:gd name="T16" fmla="*/ 39 w 142"/>
                  <a:gd name="T17" fmla="*/ 25 h 115"/>
                  <a:gd name="T18" fmla="*/ 59 w 142"/>
                  <a:gd name="T19" fmla="*/ 2 h 115"/>
                  <a:gd name="T20" fmla="*/ 64 w 142"/>
                  <a:gd name="T21" fmla="*/ 0 h 115"/>
                  <a:gd name="T22" fmla="*/ 93 w 142"/>
                  <a:gd name="T23" fmla="*/ 0 h 115"/>
                  <a:gd name="T24" fmla="*/ 114 w 142"/>
                  <a:gd name="T25" fmla="*/ 15 h 115"/>
                  <a:gd name="T26" fmla="*/ 114 w 142"/>
                  <a:gd name="T27" fmla="*/ 32 h 115"/>
                  <a:gd name="T28" fmla="*/ 135 w 142"/>
                  <a:gd name="T29" fmla="*/ 32 h 115"/>
                  <a:gd name="T30" fmla="*/ 139 w 142"/>
                  <a:gd name="T31" fmla="*/ 34 h 115"/>
                  <a:gd name="T32" fmla="*/ 139 w 142"/>
                  <a:gd name="T33" fmla="*/ 43 h 115"/>
                  <a:gd name="T34" fmla="*/ 135 w 142"/>
                  <a:gd name="T35" fmla="*/ 45 h 115"/>
                  <a:gd name="T36" fmla="*/ 109 w 142"/>
                  <a:gd name="T37" fmla="*/ 45 h 115"/>
                  <a:gd name="T38" fmla="*/ 101 w 142"/>
                  <a:gd name="T39" fmla="*/ 38 h 115"/>
                  <a:gd name="T40" fmla="*/ 101 w 142"/>
                  <a:gd name="T41" fmla="*/ 27 h 115"/>
                  <a:gd name="T42" fmla="*/ 86 w 142"/>
                  <a:gd name="T43" fmla="*/ 45 h 115"/>
                  <a:gd name="T44" fmla="*/ 100 w 142"/>
                  <a:gd name="T45" fmla="*/ 59 h 115"/>
                  <a:gd name="T46" fmla="*/ 101 w 142"/>
                  <a:gd name="T47" fmla="*/ 69 h 115"/>
                  <a:gd name="T48" fmla="*/ 92 w 142"/>
                  <a:gd name="T49" fmla="*/ 109 h 115"/>
                  <a:gd name="T50" fmla="*/ 85 w 142"/>
                  <a:gd name="T51" fmla="*/ 115 h 115"/>
                  <a:gd name="T52" fmla="*/ 77 w 142"/>
                  <a:gd name="T53" fmla="*/ 108 h 115"/>
                  <a:gd name="T54" fmla="*/ 77 w 142"/>
                  <a:gd name="T55" fmla="*/ 106 h 115"/>
                  <a:gd name="T56" fmla="*/ 85 w 142"/>
                  <a:gd name="T57" fmla="*/ 72 h 115"/>
                  <a:gd name="T58" fmla="*/ 66 w 142"/>
                  <a:gd name="T59" fmla="*/ 54 h 115"/>
                  <a:gd name="T60" fmla="*/ 50 w 142"/>
                  <a:gd name="T61" fmla="*/ 72 h 115"/>
                  <a:gd name="T62" fmla="*/ 41 w 142"/>
                  <a:gd name="T63" fmla="*/ 75 h 115"/>
                  <a:gd name="T64" fmla="*/ 8 w 142"/>
                  <a:gd name="T65" fmla="*/ 75 h 115"/>
                  <a:gd name="T66" fmla="*/ 1 w 142"/>
                  <a:gd name="T67" fmla="*/ 69 h 115"/>
                  <a:gd name="T68" fmla="*/ 7 w 142"/>
                  <a:gd name="T69" fmla="*/ 6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2" h="115">
                    <a:moveTo>
                      <a:pt x="7" y="60"/>
                    </a:moveTo>
                    <a:cubicBezTo>
                      <a:pt x="7" y="60"/>
                      <a:pt x="8" y="60"/>
                      <a:pt x="9" y="60"/>
                    </a:cubicBezTo>
                    <a:cubicBezTo>
                      <a:pt x="36" y="60"/>
                      <a:pt x="36" y="60"/>
                      <a:pt x="36" y="60"/>
                    </a:cubicBezTo>
                    <a:cubicBezTo>
                      <a:pt x="77" y="12"/>
                      <a:pt x="77" y="12"/>
                      <a:pt x="7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7" y="35"/>
                      <a:pt x="45" y="36"/>
                      <a:pt x="43" y="36"/>
                    </a:cubicBezTo>
                    <a:cubicBezTo>
                      <a:pt x="40" y="36"/>
                      <a:pt x="37" y="33"/>
                      <a:pt x="37" y="30"/>
                    </a:cubicBezTo>
                    <a:cubicBezTo>
                      <a:pt x="37" y="28"/>
                      <a:pt x="38" y="26"/>
                      <a:pt x="39" y="25"/>
                    </a:cubicBezTo>
                    <a:cubicBezTo>
                      <a:pt x="59" y="2"/>
                      <a:pt x="59" y="2"/>
                      <a:pt x="59" y="2"/>
                    </a:cubicBezTo>
                    <a:cubicBezTo>
                      <a:pt x="61" y="1"/>
                      <a:pt x="62" y="0"/>
                      <a:pt x="64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93" y="0"/>
                      <a:pt x="112" y="14"/>
                      <a:pt x="114" y="15"/>
                    </a:cubicBezTo>
                    <a:cubicBezTo>
                      <a:pt x="114" y="32"/>
                      <a:pt x="114" y="32"/>
                      <a:pt x="114" y="32"/>
                    </a:cubicBezTo>
                    <a:cubicBezTo>
                      <a:pt x="135" y="32"/>
                      <a:pt x="135" y="32"/>
                      <a:pt x="135" y="32"/>
                    </a:cubicBezTo>
                    <a:cubicBezTo>
                      <a:pt x="137" y="32"/>
                      <a:pt x="138" y="33"/>
                      <a:pt x="139" y="34"/>
                    </a:cubicBezTo>
                    <a:cubicBezTo>
                      <a:pt x="142" y="36"/>
                      <a:pt x="142" y="40"/>
                      <a:pt x="139" y="43"/>
                    </a:cubicBezTo>
                    <a:cubicBezTo>
                      <a:pt x="138" y="44"/>
                      <a:pt x="137" y="44"/>
                      <a:pt x="135" y="45"/>
                    </a:cubicBezTo>
                    <a:cubicBezTo>
                      <a:pt x="109" y="45"/>
                      <a:pt x="109" y="45"/>
                      <a:pt x="109" y="45"/>
                    </a:cubicBezTo>
                    <a:cubicBezTo>
                      <a:pt x="101" y="44"/>
                      <a:pt x="101" y="38"/>
                      <a:pt x="101" y="38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86" y="45"/>
                      <a:pt x="86" y="45"/>
                      <a:pt x="86" y="45"/>
                    </a:cubicBezTo>
                    <a:cubicBezTo>
                      <a:pt x="100" y="59"/>
                      <a:pt x="100" y="59"/>
                      <a:pt x="100" y="59"/>
                    </a:cubicBezTo>
                    <a:cubicBezTo>
                      <a:pt x="100" y="59"/>
                      <a:pt x="103" y="62"/>
                      <a:pt x="101" y="69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2" y="113"/>
                      <a:pt x="88" y="115"/>
                      <a:pt x="85" y="115"/>
                    </a:cubicBezTo>
                    <a:cubicBezTo>
                      <a:pt x="80" y="115"/>
                      <a:pt x="77" y="112"/>
                      <a:pt x="77" y="108"/>
                    </a:cubicBezTo>
                    <a:cubicBezTo>
                      <a:pt x="77" y="107"/>
                      <a:pt x="77" y="106"/>
                      <a:pt x="77" y="106"/>
                    </a:cubicBezTo>
                    <a:cubicBezTo>
                      <a:pt x="85" y="72"/>
                      <a:pt x="85" y="72"/>
                      <a:pt x="85" y="72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50" y="72"/>
                      <a:pt x="50" y="72"/>
                      <a:pt x="50" y="72"/>
                    </a:cubicBezTo>
                    <a:cubicBezTo>
                      <a:pt x="50" y="72"/>
                      <a:pt x="48" y="75"/>
                      <a:pt x="41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5" y="75"/>
                      <a:pt x="2" y="73"/>
                      <a:pt x="1" y="69"/>
                    </a:cubicBezTo>
                    <a:cubicBezTo>
                      <a:pt x="0" y="65"/>
                      <a:pt x="2" y="61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solidFill>
                    <a:schemeClr val="accent5"/>
                  </a:solidFill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1AFFD5AE-194F-4940-977F-8A5F55AB5E58}"/>
                </a:ext>
              </a:extLst>
            </p:cNvPr>
            <p:cNvGrpSpPr/>
            <p:nvPr/>
          </p:nvGrpSpPr>
          <p:grpSpPr>
            <a:xfrm>
              <a:off x="3025022" y="1625879"/>
              <a:ext cx="8005414" cy="1063729"/>
              <a:chOff x="-3400239" y="1817517"/>
              <a:chExt cx="8005414" cy="1063729"/>
            </a:xfrm>
          </p:grpSpPr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82DFA004-7B02-4015-94C0-040D2B726AAC}"/>
                  </a:ext>
                </a:extLst>
              </p:cNvPr>
              <p:cNvSpPr/>
              <p:nvPr/>
            </p:nvSpPr>
            <p:spPr>
              <a:xfrm>
                <a:off x="-3400239" y="1903070"/>
                <a:ext cx="229003" cy="22900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AF26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A9657A66-FA62-458F-ACAB-BE9C0705F515}"/>
                  </a:ext>
                </a:extLst>
              </p:cNvPr>
              <p:cNvGrpSpPr/>
              <p:nvPr/>
            </p:nvGrpSpPr>
            <p:grpSpPr>
              <a:xfrm>
                <a:off x="-3038339" y="1817517"/>
                <a:ext cx="7643514" cy="1063729"/>
                <a:chOff x="-3181596" y="1673273"/>
                <a:chExt cx="7643514" cy="1063729"/>
              </a:xfrm>
            </p:grpSpPr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BECB57B7-C836-46E5-BE96-5AC4F5EAA886}"/>
                    </a:ext>
                  </a:extLst>
                </p:cNvPr>
                <p:cNvSpPr/>
                <p:nvPr/>
              </p:nvSpPr>
              <p:spPr>
                <a:xfrm>
                  <a:off x="-3181594" y="2213782"/>
                  <a:ext cx="7643512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just"/>
                  <a:r>
                    <a:rPr lang="zh-CN" altLang="en-US" sz="14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您的内容打在这里或者通过复制您的文本后在此框中选择粘贴</a:t>
                  </a:r>
                  <a:r>
                    <a:rPr lang="en-US" altLang="zh-CN" sz="14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.</a:t>
                  </a:r>
                  <a:r>
                    <a:rPr lang="zh-CN" altLang="en-US" sz="14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您的内容打在这里或者通过复制您的文本后您的内容打在这里。</a:t>
                  </a:r>
                  <a:endParaRPr lang="zh-CN" altLang="en-US" sz="14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B0245610-D279-4563-B8AE-1AF01C3F2FC6}"/>
                    </a:ext>
                  </a:extLst>
                </p:cNvPr>
                <p:cNvSpPr txBox="1"/>
                <p:nvPr/>
              </p:nvSpPr>
              <p:spPr>
                <a:xfrm>
                  <a:off x="-3181596" y="1673273"/>
                  <a:ext cx="2133652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请输入您的标题</a:t>
                  </a:r>
                </a:p>
              </p:txBody>
            </p:sp>
          </p:grpSp>
        </p:grp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B9CB7EF-4F49-415D-BAAA-26B1E889C516}"/>
              </a:ext>
            </a:extLst>
          </p:cNvPr>
          <p:cNvGrpSpPr/>
          <p:nvPr/>
        </p:nvGrpSpPr>
        <p:grpSpPr>
          <a:xfrm>
            <a:off x="1272872" y="3278643"/>
            <a:ext cx="9757564" cy="1302319"/>
            <a:chOff x="1272872" y="1625879"/>
            <a:chExt cx="9757564" cy="1302319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538B0DC6-CF4C-48E7-95D6-EE31135038B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72872" y="1625879"/>
              <a:ext cx="1365068" cy="1302319"/>
              <a:chOff x="3197225" y="3458369"/>
              <a:chExt cx="533400" cy="487363"/>
            </a:xfrm>
            <a:solidFill>
              <a:schemeClr val="bg1"/>
            </a:solidFill>
          </p:grpSpPr>
          <p:sp>
            <p:nvSpPr>
              <p:cNvPr id="23" name="Oval 312">
                <a:extLst>
                  <a:ext uri="{FF2B5EF4-FFF2-40B4-BE49-F238E27FC236}">
                    <a16:creationId xmlns:a16="http://schemas.microsoft.com/office/drawing/2014/main" id="{EB7A56EA-1401-49E0-ACAD-21EBD7C018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8700" y="3458369"/>
                <a:ext cx="93663" cy="889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4" name="Freeform 313">
                <a:extLst>
                  <a:ext uri="{FF2B5EF4-FFF2-40B4-BE49-F238E27FC236}">
                    <a16:creationId xmlns:a16="http://schemas.microsoft.com/office/drawing/2014/main" id="{FCF0E73E-94C1-4CBA-AAB0-0825E6DB4213}"/>
                  </a:ext>
                </a:extLst>
              </p:cNvPr>
              <p:cNvSpPr/>
              <p:nvPr/>
            </p:nvSpPr>
            <p:spPr bwMode="auto">
              <a:xfrm>
                <a:off x="3197225" y="3513932"/>
                <a:ext cx="533400" cy="431800"/>
              </a:xfrm>
              <a:custGeom>
                <a:avLst/>
                <a:gdLst>
                  <a:gd name="T0" fmla="*/ 7 w 142"/>
                  <a:gd name="T1" fmla="*/ 60 h 115"/>
                  <a:gd name="T2" fmla="*/ 9 w 142"/>
                  <a:gd name="T3" fmla="*/ 60 h 115"/>
                  <a:gd name="T4" fmla="*/ 36 w 142"/>
                  <a:gd name="T5" fmla="*/ 60 h 115"/>
                  <a:gd name="T6" fmla="*/ 77 w 142"/>
                  <a:gd name="T7" fmla="*/ 12 h 115"/>
                  <a:gd name="T8" fmla="*/ 67 w 142"/>
                  <a:gd name="T9" fmla="*/ 12 h 115"/>
                  <a:gd name="T10" fmla="*/ 48 w 142"/>
                  <a:gd name="T11" fmla="*/ 34 h 115"/>
                  <a:gd name="T12" fmla="*/ 43 w 142"/>
                  <a:gd name="T13" fmla="*/ 36 h 115"/>
                  <a:gd name="T14" fmla="*/ 37 w 142"/>
                  <a:gd name="T15" fmla="*/ 30 h 115"/>
                  <a:gd name="T16" fmla="*/ 39 w 142"/>
                  <a:gd name="T17" fmla="*/ 25 h 115"/>
                  <a:gd name="T18" fmla="*/ 59 w 142"/>
                  <a:gd name="T19" fmla="*/ 2 h 115"/>
                  <a:gd name="T20" fmla="*/ 64 w 142"/>
                  <a:gd name="T21" fmla="*/ 0 h 115"/>
                  <a:gd name="T22" fmla="*/ 93 w 142"/>
                  <a:gd name="T23" fmla="*/ 0 h 115"/>
                  <a:gd name="T24" fmla="*/ 114 w 142"/>
                  <a:gd name="T25" fmla="*/ 15 h 115"/>
                  <a:gd name="T26" fmla="*/ 114 w 142"/>
                  <a:gd name="T27" fmla="*/ 32 h 115"/>
                  <a:gd name="T28" fmla="*/ 135 w 142"/>
                  <a:gd name="T29" fmla="*/ 32 h 115"/>
                  <a:gd name="T30" fmla="*/ 139 w 142"/>
                  <a:gd name="T31" fmla="*/ 34 h 115"/>
                  <a:gd name="T32" fmla="*/ 139 w 142"/>
                  <a:gd name="T33" fmla="*/ 43 h 115"/>
                  <a:gd name="T34" fmla="*/ 135 w 142"/>
                  <a:gd name="T35" fmla="*/ 45 h 115"/>
                  <a:gd name="T36" fmla="*/ 109 w 142"/>
                  <a:gd name="T37" fmla="*/ 45 h 115"/>
                  <a:gd name="T38" fmla="*/ 101 w 142"/>
                  <a:gd name="T39" fmla="*/ 38 h 115"/>
                  <a:gd name="T40" fmla="*/ 101 w 142"/>
                  <a:gd name="T41" fmla="*/ 27 h 115"/>
                  <a:gd name="T42" fmla="*/ 86 w 142"/>
                  <a:gd name="T43" fmla="*/ 45 h 115"/>
                  <a:gd name="T44" fmla="*/ 100 w 142"/>
                  <a:gd name="T45" fmla="*/ 59 h 115"/>
                  <a:gd name="T46" fmla="*/ 101 w 142"/>
                  <a:gd name="T47" fmla="*/ 69 h 115"/>
                  <a:gd name="T48" fmla="*/ 92 w 142"/>
                  <a:gd name="T49" fmla="*/ 109 h 115"/>
                  <a:gd name="T50" fmla="*/ 85 w 142"/>
                  <a:gd name="T51" fmla="*/ 115 h 115"/>
                  <a:gd name="T52" fmla="*/ 77 w 142"/>
                  <a:gd name="T53" fmla="*/ 108 h 115"/>
                  <a:gd name="T54" fmla="*/ 77 w 142"/>
                  <a:gd name="T55" fmla="*/ 106 h 115"/>
                  <a:gd name="T56" fmla="*/ 85 w 142"/>
                  <a:gd name="T57" fmla="*/ 72 h 115"/>
                  <a:gd name="T58" fmla="*/ 66 w 142"/>
                  <a:gd name="T59" fmla="*/ 54 h 115"/>
                  <a:gd name="T60" fmla="*/ 50 w 142"/>
                  <a:gd name="T61" fmla="*/ 72 h 115"/>
                  <a:gd name="T62" fmla="*/ 41 w 142"/>
                  <a:gd name="T63" fmla="*/ 75 h 115"/>
                  <a:gd name="T64" fmla="*/ 8 w 142"/>
                  <a:gd name="T65" fmla="*/ 75 h 115"/>
                  <a:gd name="T66" fmla="*/ 1 w 142"/>
                  <a:gd name="T67" fmla="*/ 69 h 115"/>
                  <a:gd name="T68" fmla="*/ 7 w 142"/>
                  <a:gd name="T69" fmla="*/ 6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2" h="115">
                    <a:moveTo>
                      <a:pt x="7" y="60"/>
                    </a:moveTo>
                    <a:cubicBezTo>
                      <a:pt x="7" y="60"/>
                      <a:pt x="8" y="60"/>
                      <a:pt x="9" y="60"/>
                    </a:cubicBezTo>
                    <a:cubicBezTo>
                      <a:pt x="36" y="60"/>
                      <a:pt x="36" y="60"/>
                      <a:pt x="36" y="60"/>
                    </a:cubicBezTo>
                    <a:cubicBezTo>
                      <a:pt x="77" y="12"/>
                      <a:pt x="77" y="12"/>
                      <a:pt x="7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7" y="35"/>
                      <a:pt x="45" y="36"/>
                      <a:pt x="43" y="36"/>
                    </a:cubicBezTo>
                    <a:cubicBezTo>
                      <a:pt x="40" y="36"/>
                      <a:pt x="37" y="33"/>
                      <a:pt x="37" y="30"/>
                    </a:cubicBezTo>
                    <a:cubicBezTo>
                      <a:pt x="37" y="28"/>
                      <a:pt x="38" y="26"/>
                      <a:pt x="39" y="25"/>
                    </a:cubicBezTo>
                    <a:cubicBezTo>
                      <a:pt x="59" y="2"/>
                      <a:pt x="59" y="2"/>
                      <a:pt x="59" y="2"/>
                    </a:cubicBezTo>
                    <a:cubicBezTo>
                      <a:pt x="61" y="1"/>
                      <a:pt x="62" y="0"/>
                      <a:pt x="64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93" y="0"/>
                      <a:pt x="112" y="14"/>
                      <a:pt x="114" y="15"/>
                    </a:cubicBezTo>
                    <a:cubicBezTo>
                      <a:pt x="114" y="32"/>
                      <a:pt x="114" y="32"/>
                      <a:pt x="114" y="32"/>
                    </a:cubicBezTo>
                    <a:cubicBezTo>
                      <a:pt x="135" y="32"/>
                      <a:pt x="135" y="32"/>
                      <a:pt x="135" y="32"/>
                    </a:cubicBezTo>
                    <a:cubicBezTo>
                      <a:pt x="137" y="32"/>
                      <a:pt x="138" y="33"/>
                      <a:pt x="139" y="34"/>
                    </a:cubicBezTo>
                    <a:cubicBezTo>
                      <a:pt x="142" y="36"/>
                      <a:pt x="142" y="40"/>
                      <a:pt x="139" y="43"/>
                    </a:cubicBezTo>
                    <a:cubicBezTo>
                      <a:pt x="138" y="44"/>
                      <a:pt x="137" y="44"/>
                      <a:pt x="135" y="45"/>
                    </a:cubicBezTo>
                    <a:cubicBezTo>
                      <a:pt x="109" y="45"/>
                      <a:pt x="109" y="45"/>
                      <a:pt x="109" y="45"/>
                    </a:cubicBezTo>
                    <a:cubicBezTo>
                      <a:pt x="101" y="44"/>
                      <a:pt x="101" y="38"/>
                      <a:pt x="101" y="38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86" y="45"/>
                      <a:pt x="86" y="45"/>
                      <a:pt x="86" y="45"/>
                    </a:cubicBezTo>
                    <a:cubicBezTo>
                      <a:pt x="100" y="59"/>
                      <a:pt x="100" y="59"/>
                      <a:pt x="100" y="59"/>
                    </a:cubicBezTo>
                    <a:cubicBezTo>
                      <a:pt x="100" y="59"/>
                      <a:pt x="103" y="62"/>
                      <a:pt x="101" y="69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2" y="113"/>
                      <a:pt x="88" y="115"/>
                      <a:pt x="85" y="115"/>
                    </a:cubicBezTo>
                    <a:cubicBezTo>
                      <a:pt x="80" y="115"/>
                      <a:pt x="77" y="112"/>
                      <a:pt x="77" y="108"/>
                    </a:cubicBezTo>
                    <a:cubicBezTo>
                      <a:pt x="77" y="107"/>
                      <a:pt x="77" y="106"/>
                      <a:pt x="77" y="106"/>
                    </a:cubicBezTo>
                    <a:cubicBezTo>
                      <a:pt x="85" y="72"/>
                      <a:pt x="85" y="72"/>
                      <a:pt x="85" y="72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50" y="72"/>
                      <a:pt x="50" y="72"/>
                      <a:pt x="50" y="72"/>
                    </a:cubicBezTo>
                    <a:cubicBezTo>
                      <a:pt x="50" y="72"/>
                      <a:pt x="48" y="75"/>
                      <a:pt x="41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5" y="75"/>
                      <a:pt x="2" y="73"/>
                      <a:pt x="1" y="69"/>
                    </a:cubicBezTo>
                    <a:cubicBezTo>
                      <a:pt x="0" y="65"/>
                      <a:pt x="2" y="61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solidFill>
                    <a:schemeClr val="accent5"/>
                  </a:solidFill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807874D4-86EC-4EFD-AFD5-D02B63A5FD0A}"/>
                </a:ext>
              </a:extLst>
            </p:cNvPr>
            <p:cNvGrpSpPr/>
            <p:nvPr/>
          </p:nvGrpSpPr>
          <p:grpSpPr>
            <a:xfrm>
              <a:off x="3025022" y="1625879"/>
              <a:ext cx="8005414" cy="1063729"/>
              <a:chOff x="-3400239" y="1817517"/>
              <a:chExt cx="8005414" cy="1063729"/>
            </a:xfrm>
          </p:grpSpPr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2630D23F-DCEC-483D-8B88-0558708162DC}"/>
                  </a:ext>
                </a:extLst>
              </p:cNvPr>
              <p:cNvSpPr/>
              <p:nvPr/>
            </p:nvSpPr>
            <p:spPr>
              <a:xfrm>
                <a:off x="-3400239" y="1903070"/>
                <a:ext cx="229003" cy="22900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AF26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661D1DF4-924B-463A-B1A1-57F86B0E5424}"/>
                  </a:ext>
                </a:extLst>
              </p:cNvPr>
              <p:cNvGrpSpPr/>
              <p:nvPr/>
            </p:nvGrpSpPr>
            <p:grpSpPr>
              <a:xfrm>
                <a:off x="-3038339" y="1817517"/>
                <a:ext cx="7643514" cy="1063729"/>
                <a:chOff x="-3181596" y="1673273"/>
                <a:chExt cx="7643514" cy="1063729"/>
              </a:xfrm>
            </p:grpSpPr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DE10089A-57C3-46CC-82C6-FFEE28F4CFBA}"/>
                    </a:ext>
                  </a:extLst>
                </p:cNvPr>
                <p:cNvSpPr/>
                <p:nvPr/>
              </p:nvSpPr>
              <p:spPr>
                <a:xfrm>
                  <a:off x="-3181594" y="2213782"/>
                  <a:ext cx="7643512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just"/>
                  <a:r>
                    <a:rPr lang="zh-CN" altLang="en-US" sz="14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您的内容打在这里或者通过复制您的文本后在此框中选择粘贴</a:t>
                  </a:r>
                  <a:r>
                    <a:rPr lang="en-US" altLang="zh-CN" sz="14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.</a:t>
                  </a:r>
                  <a:r>
                    <a:rPr lang="zh-CN" altLang="en-US" sz="14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您的内容打在这里或者通过复制您的文本后您的内容打在这里。</a:t>
                  </a:r>
                  <a:endParaRPr lang="zh-CN" altLang="en-US" sz="14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848F96C6-9D90-4F86-A184-CC651205EBA8}"/>
                    </a:ext>
                  </a:extLst>
                </p:cNvPr>
                <p:cNvSpPr txBox="1"/>
                <p:nvPr/>
              </p:nvSpPr>
              <p:spPr>
                <a:xfrm>
                  <a:off x="-3181596" y="1673273"/>
                  <a:ext cx="2133652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请输入您的标题</a:t>
                  </a:r>
                </a:p>
              </p:txBody>
            </p:sp>
          </p:grpSp>
        </p:grp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4B83806B-7D5E-49D0-AF3A-292148771B9F}"/>
              </a:ext>
            </a:extLst>
          </p:cNvPr>
          <p:cNvGrpSpPr/>
          <p:nvPr/>
        </p:nvGrpSpPr>
        <p:grpSpPr>
          <a:xfrm>
            <a:off x="1272872" y="5016960"/>
            <a:ext cx="9757564" cy="1302319"/>
            <a:chOff x="1272872" y="1625879"/>
            <a:chExt cx="9757564" cy="1302319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C59F695F-FEFD-4C47-87BA-36FA28C7281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72872" y="1625879"/>
              <a:ext cx="1365068" cy="1302319"/>
              <a:chOff x="3197225" y="3458369"/>
              <a:chExt cx="533400" cy="487363"/>
            </a:xfrm>
            <a:solidFill>
              <a:schemeClr val="bg1"/>
            </a:solidFill>
          </p:grpSpPr>
          <p:sp>
            <p:nvSpPr>
              <p:cNvPr id="32" name="Oval 312">
                <a:extLst>
                  <a:ext uri="{FF2B5EF4-FFF2-40B4-BE49-F238E27FC236}">
                    <a16:creationId xmlns:a16="http://schemas.microsoft.com/office/drawing/2014/main" id="{9D23BD52-DC53-47A6-A797-46CFC99202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8700" y="3458369"/>
                <a:ext cx="93663" cy="889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solidFill>
                    <a:schemeClr val="accent5"/>
                  </a:solidFill>
                </a:endParaRPr>
              </a:p>
            </p:txBody>
          </p:sp>
          <p:sp>
            <p:nvSpPr>
              <p:cNvPr id="33" name="Freeform 313">
                <a:extLst>
                  <a:ext uri="{FF2B5EF4-FFF2-40B4-BE49-F238E27FC236}">
                    <a16:creationId xmlns:a16="http://schemas.microsoft.com/office/drawing/2014/main" id="{B5963197-5DFD-48E3-A081-56CD30EFEB24}"/>
                  </a:ext>
                </a:extLst>
              </p:cNvPr>
              <p:cNvSpPr/>
              <p:nvPr/>
            </p:nvSpPr>
            <p:spPr bwMode="auto">
              <a:xfrm>
                <a:off x="3197225" y="3513932"/>
                <a:ext cx="533400" cy="431800"/>
              </a:xfrm>
              <a:custGeom>
                <a:avLst/>
                <a:gdLst>
                  <a:gd name="T0" fmla="*/ 7 w 142"/>
                  <a:gd name="T1" fmla="*/ 60 h 115"/>
                  <a:gd name="T2" fmla="*/ 9 w 142"/>
                  <a:gd name="T3" fmla="*/ 60 h 115"/>
                  <a:gd name="T4" fmla="*/ 36 w 142"/>
                  <a:gd name="T5" fmla="*/ 60 h 115"/>
                  <a:gd name="T6" fmla="*/ 77 w 142"/>
                  <a:gd name="T7" fmla="*/ 12 h 115"/>
                  <a:gd name="T8" fmla="*/ 67 w 142"/>
                  <a:gd name="T9" fmla="*/ 12 h 115"/>
                  <a:gd name="T10" fmla="*/ 48 w 142"/>
                  <a:gd name="T11" fmla="*/ 34 h 115"/>
                  <a:gd name="T12" fmla="*/ 43 w 142"/>
                  <a:gd name="T13" fmla="*/ 36 h 115"/>
                  <a:gd name="T14" fmla="*/ 37 w 142"/>
                  <a:gd name="T15" fmla="*/ 30 h 115"/>
                  <a:gd name="T16" fmla="*/ 39 w 142"/>
                  <a:gd name="T17" fmla="*/ 25 h 115"/>
                  <a:gd name="T18" fmla="*/ 59 w 142"/>
                  <a:gd name="T19" fmla="*/ 2 h 115"/>
                  <a:gd name="T20" fmla="*/ 64 w 142"/>
                  <a:gd name="T21" fmla="*/ 0 h 115"/>
                  <a:gd name="T22" fmla="*/ 93 w 142"/>
                  <a:gd name="T23" fmla="*/ 0 h 115"/>
                  <a:gd name="T24" fmla="*/ 114 w 142"/>
                  <a:gd name="T25" fmla="*/ 15 h 115"/>
                  <a:gd name="T26" fmla="*/ 114 w 142"/>
                  <a:gd name="T27" fmla="*/ 32 h 115"/>
                  <a:gd name="T28" fmla="*/ 135 w 142"/>
                  <a:gd name="T29" fmla="*/ 32 h 115"/>
                  <a:gd name="T30" fmla="*/ 139 w 142"/>
                  <a:gd name="T31" fmla="*/ 34 h 115"/>
                  <a:gd name="T32" fmla="*/ 139 w 142"/>
                  <a:gd name="T33" fmla="*/ 43 h 115"/>
                  <a:gd name="T34" fmla="*/ 135 w 142"/>
                  <a:gd name="T35" fmla="*/ 45 h 115"/>
                  <a:gd name="T36" fmla="*/ 109 w 142"/>
                  <a:gd name="T37" fmla="*/ 45 h 115"/>
                  <a:gd name="T38" fmla="*/ 101 w 142"/>
                  <a:gd name="T39" fmla="*/ 38 h 115"/>
                  <a:gd name="T40" fmla="*/ 101 w 142"/>
                  <a:gd name="T41" fmla="*/ 27 h 115"/>
                  <a:gd name="T42" fmla="*/ 86 w 142"/>
                  <a:gd name="T43" fmla="*/ 45 h 115"/>
                  <a:gd name="T44" fmla="*/ 100 w 142"/>
                  <a:gd name="T45" fmla="*/ 59 h 115"/>
                  <a:gd name="T46" fmla="*/ 101 w 142"/>
                  <a:gd name="T47" fmla="*/ 69 h 115"/>
                  <a:gd name="T48" fmla="*/ 92 w 142"/>
                  <a:gd name="T49" fmla="*/ 109 h 115"/>
                  <a:gd name="T50" fmla="*/ 85 w 142"/>
                  <a:gd name="T51" fmla="*/ 115 h 115"/>
                  <a:gd name="T52" fmla="*/ 77 w 142"/>
                  <a:gd name="T53" fmla="*/ 108 h 115"/>
                  <a:gd name="T54" fmla="*/ 77 w 142"/>
                  <a:gd name="T55" fmla="*/ 106 h 115"/>
                  <a:gd name="T56" fmla="*/ 85 w 142"/>
                  <a:gd name="T57" fmla="*/ 72 h 115"/>
                  <a:gd name="T58" fmla="*/ 66 w 142"/>
                  <a:gd name="T59" fmla="*/ 54 h 115"/>
                  <a:gd name="T60" fmla="*/ 50 w 142"/>
                  <a:gd name="T61" fmla="*/ 72 h 115"/>
                  <a:gd name="T62" fmla="*/ 41 w 142"/>
                  <a:gd name="T63" fmla="*/ 75 h 115"/>
                  <a:gd name="T64" fmla="*/ 8 w 142"/>
                  <a:gd name="T65" fmla="*/ 75 h 115"/>
                  <a:gd name="T66" fmla="*/ 1 w 142"/>
                  <a:gd name="T67" fmla="*/ 69 h 115"/>
                  <a:gd name="T68" fmla="*/ 7 w 142"/>
                  <a:gd name="T69" fmla="*/ 6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2" h="115">
                    <a:moveTo>
                      <a:pt x="7" y="60"/>
                    </a:moveTo>
                    <a:cubicBezTo>
                      <a:pt x="7" y="60"/>
                      <a:pt x="8" y="60"/>
                      <a:pt x="9" y="60"/>
                    </a:cubicBezTo>
                    <a:cubicBezTo>
                      <a:pt x="36" y="60"/>
                      <a:pt x="36" y="60"/>
                      <a:pt x="36" y="60"/>
                    </a:cubicBezTo>
                    <a:cubicBezTo>
                      <a:pt x="77" y="12"/>
                      <a:pt x="77" y="12"/>
                      <a:pt x="7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7" y="35"/>
                      <a:pt x="45" y="36"/>
                      <a:pt x="43" y="36"/>
                    </a:cubicBezTo>
                    <a:cubicBezTo>
                      <a:pt x="40" y="36"/>
                      <a:pt x="37" y="33"/>
                      <a:pt x="37" y="30"/>
                    </a:cubicBezTo>
                    <a:cubicBezTo>
                      <a:pt x="37" y="28"/>
                      <a:pt x="38" y="26"/>
                      <a:pt x="39" y="25"/>
                    </a:cubicBezTo>
                    <a:cubicBezTo>
                      <a:pt x="59" y="2"/>
                      <a:pt x="59" y="2"/>
                      <a:pt x="59" y="2"/>
                    </a:cubicBezTo>
                    <a:cubicBezTo>
                      <a:pt x="61" y="1"/>
                      <a:pt x="62" y="0"/>
                      <a:pt x="64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93" y="0"/>
                      <a:pt x="112" y="14"/>
                      <a:pt x="114" y="15"/>
                    </a:cubicBezTo>
                    <a:cubicBezTo>
                      <a:pt x="114" y="32"/>
                      <a:pt x="114" y="32"/>
                      <a:pt x="114" y="32"/>
                    </a:cubicBezTo>
                    <a:cubicBezTo>
                      <a:pt x="135" y="32"/>
                      <a:pt x="135" y="32"/>
                      <a:pt x="135" y="32"/>
                    </a:cubicBezTo>
                    <a:cubicBezTo>
                      <a:pt x="137" y="32"/>
                      <a:pt x="138" y="33"/>
                      <a:pt x="139" y="34"/>
                    </a:cubicBezTo>
                    <a:cubicBezTo>
                      <a:pt x="142" y="36"/>
                      <a:pt x="142" y="40"/>
                      <a:pt x="139" y="43"/>
                    </a:cubicBezTo>
                    <a:cubicBezTo>
                      <a:pt x="138" y="44"/>
                      <a:pt x="137" y="44"/>
                      <a:pt x="135" y="45"/>
                    </a:cubicBezTo>
                    <a:cubicBezTo>
                      <a:pt x="109" y="45"/>
                      <a:pt x="109" y="45"/>
                      <a:pt x="109" y="45"/>
                    </a:cubicBezTo>
                    <a:cubicBezTo>
                      <a:pt x="101" y="44"/>
                      <a:pt x="101" y="38"/>
                      <a:pt x="101" y="38"/>
                    </a:cubicBezTo>
                    <a:cubicBezTo>
                      <a:pt x="101" y="27"/>
                      <a:pt x="101" y="27"/>
                      <a:pt x="101" y="27"/>
                    </a:cubicBezTo>
                    <a:cubicBezTo>
                      <a:pt x="86" y="45"/>
                      <a:pt x="86" y="45"/>
                      <a:pt x="86" y="45"/>
                    </a:cubicBezTo>
                    <a:cubicBezTo>
                      <a:pt x="100" y="59"/>
                      <a:pt x="100" y="59"/>
                      <a:pt x="100" y="59"/>
                    </a:cubicBezTo>
                    <a:cubicBezTo>
                      <a:pt x="100" y="59"/>
                      <a:pt x="103" y="62"/>
                      <a:pt x="101" y="69"/>
                    </a:cubicBezTo>
                    <a:cubicBezTo>
                      <a:pt x="92" y="109"/>
                      <a:pt x="92" y="109"/>
                      <a:pt x="92" y="109"/>
                    </a:cubicBezTo>
                    <a:cubicBezTo>
                      <a:pt x="92" y="113"/>
                      <a:pt x="88" y="115"/>
                      <a:pt x="85" y="115"/>
                    </a:cubicBezTo>
                    <a:cubicBezTo>
                      <a:pt x="80" y="115"/>
                      <a:pt x="77" y="112"/>
                      <a:pt x="77" y="108"/>
                    </a:cubicBezTo>
                    <a:cubicBezTo>
                      <a:pt x="77" y="107"/>
                      <a:pt x="77" y="106"/>
                      <a:pt x="77" y="106"/>
                    </a:cubicBezTo>
                    <a:cubicBezTo>
                      <a:pt x="85" y="72"/>
                      <a:pt x="85" y="72"/>
                      <a:pt x="85" y="72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50" y="72"/>
                      <a:pt x="50" y="72"/>
                      <a:pt x="50" y="72"/>
                    </a:cubicBezTo>
                    <a:cubicBezTo>
                      <a:pt x="50" y="72"/>
                      <a:pt x="48" y="75"/>
                      <a:pt x="41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5" y="75"/>
                      <a:pt x="2" y="73"/>
                      <a:pt x="1" y="69"/>
                    </a:cubicBezTo>
                    <a:cubicBezTo>
                      <a:pt x="0" y="65"/>
                      <a:pt x="2" y="61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solidFill>
                    <a:schemeClr val="accent5"/>
                  </a:solidFill>
                </a:endParaRPr>
              </a:p>
            </p:txBody>
          </p: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50A9D637-47E7-4F07-AF75-CB6764DA231C}"/>
                </a:ext>
              </a:extLst>
            </p:cNvPr>
            <p:cNvGrpSpPr/>
            <p:nvPr/>
          </p:nvGrpSpPr>
          <p:grpSpPr>
            <a:xfrm>
              <a:off x="3025022" y="1625879"/>
              <a:ext cx="8005414" cy="1063729"/>
              <a:chOff x="-3400239" y="1817517"/>
              <a:chExt cx="8005414" cy="1063729"/>
            </a:xfrm>
          </p:grpSpPr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E356FB26-7434-434A-94AB-7F37984ED6D1}"/>
                  </a:ext>
                </a:extLst>
              </p:cNvPr>
              <p:cNvSpPr/>
              <p:nvPr/>
            </p:nvSpPr>
            <p:spPr>
              <a:xfrm>
                <a:off x="-3400239" y="1903070"/>
                <a:ext cx="229003" cy="22900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AF26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302E6CDC-423B-49E9-8ED3-DCBF816AA97B}"/>
                  </a:ext>
                </a:extLst>
              </p:cNvPr>
              <p:cNvGrpSpPr/>
              <p:nvPr/>
            </p:nvGrpSpPr>
            <p:grpSpPr>
              <a:xfrm>
                <a:off x="-3038339" y="1817517"/>
                <a:ext cx="7643514" cy="1063729"/>
                <a:chOff x="-3181596" y="1673273"/>
                <a:chExt cx="7643514" cy="1063729"/>
              </a:xfrm>
            </p:grpSpPr>
            <p:sp>
              <p:nvSpPr>
                <p:cNvPr id="30" name="矩形 29">
                  <a:extLst>
                    <a:ext uri="{FF2B5EF4-FFF2-40B4-BE49-F238E27FC236}">
                      <a16:creationId xmlns:a16="http://schemas.microsoft.com/office/drawing/2014/main" id="{3B80D0A7-33A0-4D3C-BACB-0D5D2ECADDE6}"/>
                    </a:ext>
                  </a:extLst>
                </p:cNvPr>
                <p:cNvSpPr/>
                <p:nvPr/>
              </p:nvSpPr>
              <p:spPr>
                <a:xfrm>
                  <a:off x="-3181594" y="2213782"/>
                  <a:ext cx="7643512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just"/>
                  <a:r>
                    <a:rPr lang="zh-CN" altLang="en-US" sz="14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您的内容打在这里或者通过复制您的文本后在此框中选择粘贴</a:t>
                  </a:r>
                  <a:r>
                    <a:rPr lang="en-US" altLang="zh-CN" sz="14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.</a:t>
                  </a:r>
                  <a:r>
                    <a:rPr lang="zh-CN" altLang="en-US" sz="14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您的内容打在这里或者通过复制您的文本后您的内容打在这里。</a:t>
                  </a:r>
                  <a:endParaRPr lang="zh-CN" altLang="en-US" sz="14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1D45E03E-19D9-4669-A93B-675420DBEE38}"/>
                    </a:ext>
                  </a:extLst>
                </p:cNvPr>
                <p:cNvSpPr txBox="1"/>
                <p:nvPr/>
              </p:nvSpPr>
              <p:spPr>
                <a:xfrm>
                  <a:off x="-3181596" y="1673273"/>
                  <a:ext cx="2133652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 dirty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请输入您的标题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7521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4162DF5C-E8F9-4ED5-8BDE-FD50DDB9BCD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>
            <a:off x="0" y="1"/>
            <a:ext cx="5299587" cy="5329084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C024DDD5-6449-4E00-8D52-4061F39BFAC2}"/>
              </a:ext>
            </a:extLst>
          </p:cNvPr>
          <p:cNvGrpSpPr/>
          <p:nvPr/>
        </p:nvGrpSpPr>
        <p:grpSpPr>
          <a:xfrm>
            <a:off x="0" y="4566838"/>
            <a:ext cx="12192000" cy="2291161"/>
            <a:chOff x="0" y="3982064"/>
            <a:chExt cx="12192000" cy="287593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93378F62-12D8-48AD-9738-2A097DAA2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982064"/>
              <a:ext cx="6096000" cy="2875936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FE471D3-30C5-4E0D-9532-6A959DD55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982064"/>
              <a:ext cx="6096000" cy="2875936"/>
            </a:xfrm>
            <a:prstGeom prst="rect">
              <a:avLst/>
            </a:prstGeom>
          </p:spPr>
        </p:pic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5833EF42-C07C-4B39-9C7A-E26905204CB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 flipH="1">
            <a:off x="6892413" y="-73741"/>
            <a:ext cx="5299587" cy="532908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B689F2D-91FB-47C6-BA94-8BF3B5F33BE6}"/>
              </a:ext>
            </a:extLst>
          </p:cNvPr>
          <p:cNvSpPr txBox="1"/>
          <p:nvPr/>
        </p:nvSpPr>
        <p:spPr>
          <a:xfrm>
            <a:off x="3379839" y="2664543"/>
            <a:ext cx="59173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感谢各位的支持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310ADEB-6121-46F5-BB21-9A80D627C0A0}"/>
              </a:ext>
            </a:extLst>
          </p:cNvPr>
          <p:cNvGrpSpPr/>
          <p:nvPr/>
        </p:nvGrpSpPr>
        <p:grpSpPr>
          <a:xfrm>
            <a:off x="3303635" y="4596579"/>
            <a:ext cx="1032390" cy="550608"/>
            <a:chOff x="3519948" y="4699818"/>
            <a:chExt cx="1032390" cy="55060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AB9C113-0A39-435E-B4D9-59D280DFA278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诚</a:t>
              </a: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908194F-203A-488C-B4C4-2A49EA7F9B28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信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3E9C017-BCA0-4B59-9768-F1993EF02B98}"/>
              </a:ext>
            </a:extLst>
          </p:cNvPr>
          <p:cNvGrpSpPr/>
          <p:nvPr/>
        </p:nvGrpSpPr>
        <p:grpSpPr>
          <a:xfrm>
            <a:off x="4821082" y="4596579"/>
            <a:ext cx="1032390" cy="550608"/>
            <a:chOff x="3519948" y="4699818"/>
            <a:chExt cx="1032390" cy="550608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3B9FCA1A-7040-4F77-95E1-E6C32D5E7C6C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创</a:t>
              </a: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04F727C0-4918-4043-9748-2564FE72BC36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新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A50CA61-8D5C-4B91-B08B-E3A4009D6F6D}"/>
              </a:ext>
            </a:extLst>
          </p:cNvPr>
          <p:cNvGrpSpPr/>
          <p:nvPr/>
        </p:nvGrpSpPr>
        <p:grpSpPr>
          <a:xfrm>
            <a:off x="6338529" y="4596579"/>
            <a:ext cx="1032390" cy="550608"/>
            <a:chOff x="3519948" y="4699818"/>
            <a:chExt cx="1032390" cy="55060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03710E05-4A9C-4765-8A60-9690B50D2E3D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科</a:t>
              </a: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E7B8FAC4-D488-4743-8680-77E6C2AF9C60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技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84C5E0E-8E85-4AAD-9584-E4CF83729254}"/>
              </a:ext>
            </a:extLst>
          </p:cNvPr>
          <p:cNvGrpSpPr/>
          <p:nvPr/>
        </p:nvGrpSpPr>
        <p:grpSpPr>
          <a:xfrm>
            <a:off x="7855975" y="4596579"/>
            <a:ext cx="1032390" cy="550608"/>
            <a:chOff x="3519948" y="4699818"/>
            <a:chExt cx="1032390" cy="550608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A3586110-4366-4910-AA51-2AB4C8F9B836}"/>
                </a:ext>
              </a:extLst>
            </p:cNvPr>
            <p:cNvSpPr/>
            <p:nvPr/>
          </p:nvSpPr>
          <p:spPr>
            <a:xfrm>
              <a:off x="3519948" y="4699819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未</a:t>
              </a: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6F570180-8609-4902-8C40-FF6681D7A9B9}"/>
                </a:ext>
              </a:extLst>
            </p:cNvPr>
            <p:cNvSpPr/>
            <p:nvPr/>
          </p:nvSpPr>
          <p:spPr>
            <a:xfrm>
              <a:off x="4001731" y="4699818"/>
              <a:ext cx="550607" cy="55060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0904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7">
            <a:extLst>
              <a:ext uri="{FF2B5EF4-FFF2-40B4-BE49-F238E27FC236}">
                <a16:creationId xmlns:a16="http://schemas.microsoft.com/office/drawing/2014/main" id="{6B912BFC-BF0C-4EDE-9AA0-8151738049F4}"/>
              </a:ext>
            </a:extLst>
          </p:cNvPr>
          <p:cNvGrpSpPr/>
          <p:nvPr/>
        </p:nvGrpSpPr>
        <p:grpSpPr>
          <a:xfrm>
            <a:off x="1946693" y="2406316"/>
            <a:ext cx="1114425" cy="1803400"/>
            <a:chOff x="1320799" y="2514971"/>
            <a:chExt cx="1114821" cy="1802658"/>
          </a:xfrm>
        </p:grpSpPr>
        <p:sp>
          <p:nvSpPr>
            <p:cNvPr id="10" name="文本框 24">
              <a:extLst>
                <a:ext uri="{FF2B5EF4-FFF2-40B4-BE49-F238E27FC236}">
                  <a16:creationId xmlns:a16="http://schemas.microsoft.com/office/drawing/2014/main" id="{5F243309-080A-4D2E-8734-2B7AA8128415}"/>
                </a:ext>
              </a:extLst>
            </p:cNvPr>
            <p:cNvSpPr txBox="1"/>
            <p:nvPr/>
          </p:nvSpPr>
          <p:spPr>
            <a:xfrm>
              <a:off x="1320799" y="2631470"/>
              <a:ext cx="896937" cy="156966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11" name="文本框 5">
              <a:extLst>
                <a:ext uri="{FF2B5EF4-FFF2-40B4-BE49-F238E27FC236}">
                  <a16:creationId xmlns:a16="http://schemas.microsoft.com/office/drawing/2014/main" id="{EEB662C7-509D-4006-802E-DEBEE19A84AD}"/>
                </a:ext>
              </a:extLst>
            </p:cNvPr>
            <p:cNvSpPr txBox="1"/>
            <p:nvPr/>
          </p:nvSpPr>
          <p:spPr>
            <a:xfrm>
              <a:off x="1973791" y="2514971"/>
              <a:ext cx="461829" cy="1802658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eaVert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0ACA7FC-0F2A-4161-9CA0-CB6BF2299EBD}"/>
              </a:ext>
            </a:extLst>
          </p:cNvPr>
          <p:cNvGrpSpPr/>
          <p:nvPr/>
        </p:nvGrpSpPr>
        <p:grpSpPr bwMode="auto">
          <a:xfrm>
            <a:off x="3328450" y="2676143"/>
            <a:ext cx="187664" cy="1421349"/>
            <a:chOff x="9652000" y="812800"/>
            <a:chExt cx="609600" cy="4614799"/>
          </a:xfrm>
          <a:solidFill>
            <a:schemeClr val="bg1"/>
          </a:solidFill>
        </p:grpSpPr>
        <p:sp>
          <p:nvSpPr>
            <p:cNvPr id="13" name="菱形 12">
              <a:extLst>
                <a:ext uri="{FF2B5EF4-FFF2-40B4-BE49-F238E27FC236}">
                  <a16:creationId xmlns:a16="http://schemas.microsoft.com/office/drawing/2014/main" id="{BDDF5F07-B8A2-43C0-B8FF-7AA7E90B15F9}"/>
                </a:ext>
              </a:extLst>
            </p:cNvPr>
            <p:cNvSpPr/>
            <p:nvPr/>
          </p:nvSpPr>
          <p:spPr>
            <a:xfrm>
              <a:off x="9652000" y="812800"/>
              <a:ext cx="609600" cy="609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菱形 13">
              <a:extLst>
                <a:ext uri="{FF2B5EF4-FFF2-40B4-BE49-F238E27FC236}">
                  <a16:creationId xmlns:a16="http://schemas.microsoft.com/office/drawing/2014/main" id="{54F44C39-A0F6-47E7-B184-176CDE981943}"/>
                </a:ext>
              </a:extLst>
            </p:cNvPr>
            <p:cNvSpPr/>
            <p:nvPr/>
          </p:nvSpPr>
          <p:spPr>
            <a:xfrm>
              <a:off x="9652000" y="1613840"/>
              <a:ext cx="609600" cy="609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菱形 14">
              <a:extLst>
                <a:ext uri="{FF2B5EF4-FFF2-40B4-BE49-F238E27FC236}">
                  <a16:creationId xmlns:a16="http://schemas.microsoft.com/office/drawing/2014/main" id="{AEE72033-55A6-423C-92D7-35D33165CA79}"/>
                </a:ext>
              </a:extLst>
            </p:cNvPr>
            <p:cNvSpPr/>
            <p:nvPr/>
          </p:nvSpPr>
          <p:spPr>
            <a:xfrm>
              <a:off x="9652000" y="2414880"/>
              <a:ext cx="609600" cy="609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菱形 15">
              <a:extLst>
                <a:ext uri="{FF2B5EF4-FFF2-40B4-BE49-F238E27FC236}">
                  <a16:creationId xmlns:a16="http://schemas.microsoft.com/office/drawing/2014/main" id="{527CAB0D-C4CE-4241-8032-698E923DE142}"/>
                </a:ext>
              </a:extLst>
            </p:cNvPr>
            <p:cNvSpPr/>
            <p:nvPr/>
          </p:nvSpPr>
          <p:spPr>
            <a:xfrm>
              <a:off x="9652000" y="3215920"/>
              <a:ext cx="609600" cy="609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菱形 16">
              <a:extLst>
                <a:ext uri="{FF2B5EF4-FFF2-40B4-BE49-F238E27FC236}">
                  <a16:creationId xmlns:a16="http://schemas.microsoft.com/office/drawing/2014/main" id="{4EBD9DC9-5D27-4BC0-8A98-5F26C3D6B0B1}"/>
                </a:ext>
              </a:extLst>
            </p:cNvPr>
            <p:cNvSpPr/>
            <p:nvPr/>
          </p:nvSpPr>
          <p:spPr>
            <a:xfrm>
              <a:off x="9652000" y="4016960"/>
              <a:ext cx="609600" cy="609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菱形 17">
              <a:extLst>
                <a:ext uri="{FF2B5EF4-FFF2-40B4-BE49-F238E27FC236}">
                  <a16:creationId xmlns:a16="http://schemas.microsoft.com/office/drawing/2014/main" id="{2754D23B-5A15-4C9E-83FC-6E632F6CB806}"/>
                </a:ext>
              </a:extLst>
            </p:cNvPr>
            <p:cNvSpPr/>
            <p:nvPr/>
          </p:nvSpPr>
          <p:spPr>
            <a:xfrm>
              <a:off x="9652000" y="4817999"/>
              <a:ext cx="609600" cy="609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B66457E-BE4F-41B7-A91A-590181809BFE}"/>
              </a:ext>
            </a:extLst>
          </p:cNvPr>
          <p:cNvGrpSpPr/>
          <p:nvPr/>
        </p:nvGrpSpPr>
        <p:grpSpPr>
          <a:xfrm>
            <a:off x="4137458" y="2732532"/>
            <a:ext cx="3248025" cy="512763"/>
            <a:chOff x="4450279" y="2607517"/>
            <a:chExt cx="3248025" cy="512763"/>
          </a:xfrm>
        </p:grpSpPr>
        <p:sp>
          <p:nvSpPr>
            <p:cNvPr id="19" name="文本框 32">
              <a:extLst>
                <a:ext uri="{FF2B5EF4-FFF2-40B4-BE49-F238E27FC236}">
                  <a16:creationId xmlns:a16="http://schemas.microsoft.com/office/drawing/2014/main" id="{E48D3B16-26AC-4079-AB0A-28250C9D15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20" name="任意多边形 62">
              <a:extLst>
                <a:ext uri="{FF2B5EF4-FFF2-40B4-BE49-F238E27FC236}">
                  <a16:creationId xmlns:a16="http://schemas.microsoft.com/office/drawing/2014/main" id="{DA96EF85-F232-436F-84FE-E91804EA5230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D4AC8DE-1CD6-441E-A1A7-A395C724E2FC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01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15F49DF1-D5DA-415D-9543-8D2747A91EE4}"/>
              </a:ext>
            </a:extLst>
          </p:cNvPr>
          <p:cNvGrpSpPr/>
          <p:nvPr/>
        </p:nvGrpSpPr>
        <p:grpSpPr>
          <a:xfrm>
            <a:off x="4137458" y="3524966"/>
            <a:ext cx="3248025" cy="512763"/>
            <a:chOff x="4450279" y="2607517"/>
            <a:chExt cx="3248025" cy="512763"/>
          </a:xfrm>
        </p:grpSpPr>
        <p:sp>
          <p:nvSpPr>
            <p:cNvPr id="37" name="文本框 32">
              <a:extLst>
                <a:ext uri="{FF2B5EF4-FFF2-40B4-BE49-F238E27FC236}">
                  <a16:creationId xmlns:a16="http://schemas.microsoft.com/office/drawing/2014/main" id="{224B9F28-8823-4EEB-87F8-E5953B0C20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38" name="任意多边形 62">
              <a:extLst>
                <a:ext uri="{FF2B5EF4-FFF2-40B4-BE49-F238E27FC236}">
                  <a16:creationId xmlns:a16="http://schemas.microsoft.com/office/drawing/2014/main" id="{245A2A4A-3FE6-4EBE-9C4B-DD883CDBB953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85D61F5F-45B0-4422-83B3-CBA5BDA70F58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03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A5D8C8C-BDDD-4747-8A35-9FD1162F85FD}"/>
              </a:ext>
            </a:extLst>
          </p:cNvPr>
          <p:cNvGrpSpPr/>
          <p:nvPr/>
        </p:nvGrpSpPr>
        <p:grpSpPr>
          <a:xfrm>
            <a:off x="8208142" y="3524965"/>
            <a:ext cx="3248025" cy="512763"/>
            <a:chOff x="4450279" y="2607517"/>
            <a:chExt cx="3248025" cy="512763"/>
          </a:xfrm>
        </p:grpSpPr>
        <p:sp>
          <p:nvSpPr>
            <p:cNvPr id="41" name="文本框 32">
              <a:extLst>
                <a:ext uri="{FF2B5EF4-FFF2-40B4-BE49-F238E27FC236}">
                  <a16:creationId xmlns:a16="http://schemas.microsoft.com/office/drawing/2014/main" id="{45550A03-3B12-454F-87BD-C4B04386A7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2" name="任意多边形 62">
              <a:extLst>
                <a:ext uri="{FF2B5EF4-FFF2-40B4-BE49-F238E27FC236}">
                  <a16:creationId xmlns:a16="http://schemas.microsoft.com/office/drawing/2014/main" id="{BCF0F8D3-7883-45BB-9BAC-4EAAE5B5C2E6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E6BF5E93-6192-4ADF-976F-F3C04DDCB322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04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BF4E337E-DA32-4D84-BEF5-BD2C3DFDEE9B}"/>
              </a:ext>
            </a:extLst>
          </p:cNvPr>
          <p:cNvGrpSpPr/>
          <p:nvPr/>
        </p:nvGrpSpPr>
        <p:grpSpPr>
          <a:xfrm>
            <a:off x="8208142" y="2728235"/>
            <a:ext cx="3248025" cy="512763"/>
            <a:chOff x="4450279" y="2607517"/>
            <a:chExt cx="3248025" cy="512763"/>
          </a:xfrm>
        </p:grpSpPr>
        <p:sp>
          <p:nvSpPr>
            <p:cNvPr id="45" name="文本框 32">
              <a:extLst>
                <a:ext uri="{FF2B5EF4-FFF2-40B4-BE49-F238E27FC236}">
                  <a16:creationId xmlns:a16="http://schemas.microsoft.com/office/drawing/2014/main" id="{0EF1321C-FD51-49AC-A1D5-A2979871FF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6" name="任意多边形 62">
              <a:extLst>
                <a:ext uri="{FF2B5EF4-FFF2-40B4-BE49-F238E27FC236}">
                  <a16:creationId xmlns:a16="http://schemas.microsoft.com/office/drawing/2014/main" id="{EEFE5755-A6BA-41F3-9636-C3BE4D232392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03B2FBA4-0112-4505-9606-331222524E61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02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11F42056-1E48-450C-91F6-B83FBA382096}"/>
              </a:ext>
            </a:extLst>
          </p:cNvPr>
          <p:cNvCxnSpPr>
            <a:cxnSpLocks/>
          </p:cNvCxnSpPr>
          <p:nvPr/>
        </p:nvCxnSpPr>
        <p:spPr>
          <a:xfrm>
            <a:off x="-1221938" y="2212237"/>
            <a:ext cx="13413938" cy="0"/>
          </a:xfrm>
          <a:prstGeom prst="line">
            <a:avLst/>
          </a:prstGeom>
          <a:ln w="9525">
            <a:gradFill flip="none" rotWithShape="1">
              <a:gsLst>
                <a:gs pos="80000">
                  <a:srgbClr val="D8210D">
                    <a:alpha val="0"/>
                  </a:srgbClr>
                </a:gs>
                <a:gs pos="50000">
                  <a:schemeClr val="bg1"/>
                </a:gs>
                <a:gs pos="2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9F4E2837-7087-48C5-AFD4-A487182155DA}"/>
              </a:ext>
            </a:extLst>
          </p:cNvPr>
          <p:cNvCxnSpPr>
            <a:cxnSpLocks/>
          </p:cNvCxnSpPr>
          <p:nvPr/>
        </p:nvCxnSpPr>
        <p:spPr>
          <a:xfrm>
            <a:off x="3070057" y="4662669"/>
            <a:ext cx="10641614" cy="0"/>
          </a:xfrm>
          <a:prstGeom prst="line">
            <a:avLst/>
          </a:prstGeom>
          <a:ln w="9525">
            <a:gradFill flip="none" rotWithShape="1">
              <a:gsLst>
                <a:gs pos="80000">
                  <a:srgbClr val="D8210D">
                    <a:alpha val="0"/>
                  </a:srgbClr>
                </a:gs>
                <a:gs pos="50000">
                  <a:schemeClr val="bg1"/>
                </a:gs>
                <a:gs pos="2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>
            <a:extLst>
              <a:ext uri="{FF2B5EF4-FFF2-40B4-BE49-F238E27FC236}">
                <a16:creationId xmlns:a16="http://schemas.microsoft.com/office/drawing/2014/main" id="{C47F1396-F794-4B7A-8A74-8D13B35825F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1" t="25201" r="21854" b="38992"/>
          <a:stretch/>
        </p:blipFill>
        <p:spPr>
          <a:xfrm>
            <a:off x="759129" y="1116812"/>
            <a:ext cx="2375128" cy="74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9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98EFA5A4-1821-476F-8474-702FB4F7022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>
            <a:off x="0" y="1"/>
            <a:ext cx="5299587" cy="532908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A1D502C-2FDA-4F44-AACB-DD31AA1685C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 flipH="1">
            <a:off x="6892413" y="-73741"/>
            <a:ext cx="5299587" cy="5329084"/>
          </a:xfrm>
          <a:prstGeom prst="rect">
            <a:avLst/>
          </a:pr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47C1563F-0F64-464D-B8BC-962CE66B37B8}"/>
              </a:ext>
            </a:extLst>
          </p:cNvPr>
          <p:cNvGrpSpPr/>
          <p:nvPr/>
        </p:nvGrpSpPr>
        <p:grpSpPr>
          <a:xfrm>
            <a:off x="3673549" y="1092575"/>
            <a:ext cx="4844903" cy="4257665"/>
            <a:chOff x="3575395" y="1437931"/>
            <a:chExt cx="4844903" cy="4257665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12EC7960-8FF4-44C4-86D9-608B271E155F}"/>
                </a:ext>
              </a:extLst>
            </p:cNvPr>
            <p:cNvGrpSpPr/>
            <p:nvPr/>
          </p:nvGrpSpPr>
          <p:grpSpPr>
            <a:xfrm>
              <a:off x="3973962" y="1437931"/>
              <a:ext cx="4244072" cy="4257665"/>
              <a:chOff x="3620725" y="883629"/>
              <a:chExt cx="5004617" cy="5020646"/>
            </a:xfrm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B419648D-A241-409F-86BE-C6356DF7C7FA}"/>
                  </a:ext>
                </a:extLst>
              </p:cNvPr>
              <p:cNvSpPr/>
              <p:nvPr/>
            </p:nvSpPr>
            <p:spPr>
              <a:xfrm flipH="1" flipV="1">
                <a:off x="3674792" y="883629"/>
                <a:ext cx="4950550" cy="495055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alpha val="0"/>
                    </a:schemeClr>
                  </a:gs>
                  <a:gs pos="40000">
                    <a:schemeClr val="bg1">
                      <a:alpha val="0"/>
                    </a:schemeClr>
                  </a:gs>
                  <a:gs pos="0">
                    <a:schemeClr val="bg1">
                      <a:alpha val="33000"/>
                    </a:schemeClr>
                  </a:gs>
                </a:gsLst>
                <a:lin ang="2700000" scaled="0"/>
              </a:gra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A50AC2EB-3BC8-4C16-9688-F894D58B5C6A}"/>
                  </a:ext>
                </a:extLst>
              </p:cNvPr>
              <p:cNvSpPr/>
              <p:nvPr/>
            </p:nvSpPr>
            <p:spPr>
              <a:xfrm flipH="1" flipV="1">
                <a:off x="3620725" y="953725"/>
                <a:ext cx="4950550" cy="4950550"/>
              </a:xfrm>
              <a:prstGeom prst="ellipse">
                <a:avLst/>
              </a:prstGeom>
              <a:noFill/>
              <a:ln w="9525">
                <a:gradFill flip="none" rotWithShape="1">
                  <a:gsLst>
                    <a:gs pos="22000">
                      <a:schemeClr val="bg1"/>
                    </a:gs>
                    <a:gs pos="35000">
                      <a:schemeClr val="bg1">
                        <a:alpha val="0"/>
                      </a:schemeClr>
                    </a:gs>
                    <a:gs pos="100000">
                      <a:srgbClr val="D8210D">
                        <a:alpha val="0"/>
                      </a:srgbClr>
                    </a:gs>
                  </a:gsLst>
                  <a:lin ang="138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2630D879-1D7E-4E95-9814-D31BA3550A22}"/>
                </a:ext>
              </a:extLst>
            </p:cNvPr>
            <p:cNvSpPr/>
            <p:nvPr/>
          </p:nvSpPr>
          <p:spPr>
            <a:xfrm>
              <a:off x="5561340" y="2563399"/>
              <a:ext cx="976549" cy="14465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>
                <a:defRPr/>
              </a:pPr>
              <a:r>
                <a:rPr lang="en-US" altLang="zh-CN" sz="8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</a:rPr>
                <a:t>01</a:t>
              </a:r>
              <a:endParaRPr lang="zh-CN" altLang="en-US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endParaRPr>
            </a:p>
          </p:txBody>
        </p:sp>
        <p:sp>
          <p:nvSpPr>
            <p:cNvPr id="6" name="文本框 32">
              <a:extLst>
                <a:ext uri="{FF2B5EF4-FFF2-40B4-BE49-F238E27FC236}">
                  <a16:creationId xmlns:a16="http://schemas.microsoft.com/office/drawing/2014/main" id="{3EB801C7-899D-494D-8513-8904226A83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93782" y="4015424"/>
              <a:ext cx="305028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AED735E6-34BD-4C46-AA6A-D503B91D53F6}"/>
                </a:ext>
              </a:extLst>
            </p:cNvPr>
            <p:cNvGrpSpPr/>
            <p:nvPr/>
          </p:nvGrpSpPr>
          <p:grpSpPr>
            <a:xfrm>
              <a:off x="3575395" y="4139713"/>
              <a:ext cx="892546" cy="733571"/>
              <a:chOff x="3755490" y="2475060"/>
              <a:chExt cx="1565505" cy="1286667"/>
            </a:xfrm>
          </p:grpSpPr>
          <p:pic>
            <p:nvPicPr>
              <p:cNvPr id="27" name="PA_图片 6">
                <a:extLst>
                  <a:ext uri="{FF2B5EF4-FFF2-40B4-BE49-F238E27FC236}">
                    <a16:creationId xmlns:a16="http://schemas.microsoft.com/office/drawing/2014/main" id="{FACC7D8A-A427-45E7-9CD9-719B48FA9A82}"/>
                  </a:ext>
                </a:extLst>
              </p:cNvPr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755490" y="2475060"/>
                <a:ext cx="1296450" cy="1286667"/>
              </a:xfrm>
              <a:prstGeom prst="rect">
                <a:avLst/>
              </a:prstGeom>
            </p:spPr>
          </p:pic>
          <p:pic>
            <p:nvPicPr>
              <p:cNvPr id="28" name="PA_图片 6">
                <a:extLst>
                  <a:ext uri="{FF2B5EF4-FFF2-40B4-BE49-F238E27FC236}">
                    <a16:creationId xmlns:a16="http://schemas.microsoft.com/office/drawing/2014/main" id="{187C1F66-9141-406F-A5D8-CD42C43BBC27}"/>
                  </a:ext>
                </a:extLst>
              </p:cNvPr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4358641" y="2653535"/>
                <a:ext cx="962354" cy="955091"/>
              </a:xfrm>
              <a:prstGeom prst="rect">
                <a:avLst/>
              </a:prstGeom>
            </p:spPr>
          </p:pic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C41874A0-6372-43EF-BE51-C43096FE493D}"/>
                </a:ext>
              </a:extLst>
            </p:cNvPr>
            <p:cNvGrpSpPr/>
            <p:nvPr/>
          </p:nvGrpSpPr>
          <p:grpSpPr>
            <a:xfrm flipH="1">
              <a:off x="7527752" y="4586935"/>
              <a:ext cx="892546" cy="733571"/>
              <a:chOff x="3755490" y="2475060"/>
              <a:chExt cx="1565505" cy="1286667"/>
            </a:xfrm>
          </p:grpSpPr>
          <p:pic>
            <p:nvPicPr>
              <p:cNvPr id="30" name="PA_图片 6">
                <a:extLst>
                  <a:ext uri="{FF2B5EF4-FFF2-40B4-BE49-F238E27FC236}">
                    <a16:creationId xmlns:a16="http://schemas.microsoft.com/office/drawing/2014/main" id="{B95543A8-4716-412F-842B-B8235BDD4ECB}"/>
                  </a:ext>
                </a:extLst>
              </p:cNvPr>
              <p:cNvPicPr>
                <a:picLocks noChangeAspect="1"/>
              </p:cNvPicPr>
              <p:nvPr>
                <p:custDataLst>
                  <p:tags r:id="rId1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755490" y="2475060"/>
                <a:ext cx="1296450" cy="1286667"/>
              </a:xfrm>
              <a:prstGeom prst="rect">
                <a:avLst/>
              </a:prstGeom>
            </p:spPr>
          </p:pic>
          <p:pic>
            <p:nvPicPr>
              <p:cNvPr id="31" name="PA_图片 6">
                <a:extLst>
                  <a:ext uri="{FF2B5EF4-FFF2-40B4-BE49-F238E27FC236}">
                    <a16:creationId xmlns:a16="http://schemas.microsoft.com/office/drawing/2014/main" id="{FF06E1C1-991E-4CB5-BDC7-52E9708E5DEE}"/>
                  </a:ext>
                </a:extLst>
              </p:cNvPr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4358641" y="2653535"/>
                <a:ext cx="962354" cy="955091"/>
              </a:xfrm>
              <a:prstGeom prst="rect">
                <a:avLst/>
              </a:prstGeom>
            </p:spPr>
          </p:pic>
        </p:grp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D3195F6-D555-448F-BE62-10C7D9685017}"/>
                </a:ext>
              </a:extLst>
            </p:cNvPr>
            <p:cNvSpPr/>
            <p:nvPr/>
          </p:nvSpPr>
          <p:spPr>
            <a:xfrm>
              <a:off x="5156459" y="2413354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D07BE621-5AEA-4F61-A456-C55EAC0EB9CE}"/>
                </a:ext>
              </a:extLst>
            </p:cNvPr>
            <p:cNvSpPr/>
            <p:nvPr/>
          </p:nvSpPr>
          <p:spPr>
            <a:xfrm>
              <a:off x="6719144" y="4069858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7206571-3FBA-47AD-A5BC-71E45A8BBA8C}"/>
                </a:ext>
              </a:extLst>
            </p:cNvPr>
            <p:cNvSpPr/>
            <p:nvPr/>
          </p:nvSpPr>
          <p:spPr>
            <a:xfrm>
              <a:off x="4197290" y="3607594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21F6447-ACEC-4FA8-BAB6-4EC5E588BE4D}"/>
              </a:ext>
            </a:extLst>
          </p:cNvPr>
          <p:cNvGrpSpPr/>
          <p:nvPr/>
        </p:nvGrpSpPr>
        <p:grpSpPr>
          <a:xfrm>
            <a:off x="0" y="5371396"/>
            <a:ext cx="12192000" cy="1486604"/>
            <a:chOff x="0" y="3982064"/>
            <a:chExt cx="12192000" cy="2875936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35880239-F84A-4CF8-B095-1F16E42BB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982064"/>
              <a:ext cx="6096000" cy="2875936"/>
            </a:xfrm>
            <a:prstGeom prst="rect">
              <a:avLst/>
            </a:prstGeom>
          </p:spPr>
        </p:pic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6316036B-53DF-41FD-AC91-8000878B0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982064"/>
              <a:ext cx="6096000" cy="28759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955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01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pic>
        <p:nvPicPr>
          <p:cNvPr id="6" name="图片 23">
            <a:extLst>
              <a:ext uri="{FF2B5EF4-FFF2-40B4-BE49-F238E27FC236}">
                <a16:creationId xmlns:a16="http://schemas.microsoft.com/office/drawing/2014/main" id="{4BFB4A0A-6833-498A-9591-8D4348A9E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018" y="1704328"/>
            <a:ext cx="5254625" cy="40909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Freeform 237">
            <a:extLst>
              <a:ext uri="{FF2B5EF4-FFF2-40B4-BE49-F238E27FC236}">
                <a16:creationId xmlns:a16="http://schemas.microsoft.com/office/drawing/2014/main" id="{5FA25D10-ADB2-4344-955B-288439C2848A}"/>
              </a:ext>
            </a:extLst>
          </p:cNvPr>
          <p:cNvSpPr>
            <a:spLocks noEditPoints="1"/>
          </p:cNvSpPr>
          <p:nvPr/>
        </p:nvSpPr>
        <p:spPr bwMode="auto">
          <a:xfrm>
            <a:off x="8206903" y="2433958"/>
            <a:ext cx="1791339" cy="1990083"/>
          </a:xfrm>
          <a:custGeom>
            <a:avLst/>
            <a:gdLst>
              <a:gd name="T0" fmla="*/ 292 w 504"/>
              <a:gd name="T1" fmla="*/ 500 h 560"/>
              <a:gd name="T2" fmla="*/ 256 w 504"/>
              <a:gd name="T3" fmla="*/ 482 h 560"/>
              <a:gd name="T4" fmla="*/ 192 w 504"/>
              <a:gd name="T5" fmla="*/ 470 h 560"/>
              <a:gd name="T6" fmla="*/ 369 w 504"/>
              <a:gd name="T7" fmla="*/ 548 h 560"/>
              <a:gd name="T8" fmla="*/ 309 w 504"/>
              <a:gd name="T9" fmla="*/ 491 h 560"/>
              <a:gd name="T10" fmla="*/ 370 w 504"/>
              <a:gd name="T11" fmla="*/ 498 h 560"/>
              <a:gd name="T12" fmla="*/ 445 w 504"/>
              <a:gd name="T13" fmla="*/ 433 h 560"/>
              <a:gd name="T14" fmla="*/ 152 w 504"/>
              <a:gd name="T15" fmla="*/ 493 h 560"/>
              <a:gd name="T16" fmla="*/ 251 w 504"/>
              <a:gd name="T17" fmla="*/ 419 h 560"/>
              <a:gd name="T18" fmla="*/ 201 w 504"/>
              <a:gd name="T19" fmla="*/ 407 h 560"/>
              <a:gd name="T20" fmla="*/ 307 w 504"/>
              <a:gd name="T21" fmla="*/ 431 h 560"/>
              <a:gd name="T22" fmla="*/ 100 w 504"/>
              <a:gd name="T23" fmla="*/ 394 h 560"/>
              <a:gd name="T24" fmla="*/ 83 w 504"/>
              <a:gd name="T25" fmla="*/ 417 h 560"/>
              <a:gd name="T26" fmla="*/ 249 w 504"/>
              <a:gd name="T27" fmla="*/ 405 h 560"/>
              <a:gd name="T28" fmla="*/ 448 w 504"/>
              <a:gd name="T29" fmla="*/ 411 h 560"/>
              <a:gd name="T30" fmla="*/ 347 w 504"/>
              <a:gd name="T31" fmla="*/ 353 h 560"/>
              <a:gd name="T32" fmla="*/ 90 w 504"/>
              <a:gd name="T33" fmla="*/ 384 h 560"/>
              <a:gd name="T34" fmla="*/ 448 w 504"/>
              <a:gd name="T35" fmla="*/ 359 h 560"/>
              <a:gd name="T36" fmla="*/ 287 w 504"/>
              <a:gd name="T37" fmla="*/ 340 h 560"/>
              <a:gd name="T38" fmla="*/ 245 w 504"/>
              <a:gd name="T39" fmla="*/ 360 h 560"/>
              <a:gd name="T40" fmla="*/ 16 w 504"/>
              <a:gd name="T41" fmla="*/ 355 h 560"/>
              <a:gd name="T42" fmla="*/ 27 w 504"/>
              <a:gd name="T43" fmla="*/ 339 h 560"/>
              <a:gd name="T44" fmla="*/ 452 w 504"/>
              <a:gd name="T45" fmla="*/ 304 h 560"/>
              <a:gd name="T46" fmla="*/ 278 w 504"/>
              <a:gd name="T47" fmla="*/ 346 h 560"/>
              <a:gd name="T48" fmla="*/ 294 w 504"/>
              <a:gd name="T49" fmla="*/ 277 h 560"/>
              <a:gd name="T50" fmla="*/ 347 w 504"/>
              <a:gd name="T51" fmla="*/ 274 h 560"/>
              <a:gd name="T52" fmla="*/ 350 w 504"/>
              <a:gd name="T53" fmla="*/ 266 h 560"/>
              <a:gd name="T54" fmla="*/ 290 w 504"/>
              <a:gd name="T55" fmla="*/ 267 h 560"/>
              <a:gd name="T56" fmla="*/ 402 w 504"/>
              <a:gd name="T57" fmla="*/ 330 h 560"/>
              <a:gd name="T58" fmla="*/ 238 w 504"/>
              <a:gd name="T59" fmla="*/ 283 h 560"/>
              <a:gd name="T60" fmla="*/ 303 w 504"/>
              <a:gd name="T61" fmla="*/ 270 h 560"/>
              <a:gd name="T62" fmla="*/ 453 w 504"/>
              <a:gd name="T63" fmla="*/ 286 h 560"/>
              <a:gd name="T64" fmla="*/ 406 w 504"/>
              <a:gd name="T65" fmla="*/ 268 h 560"/>
              <a:gd name="T66" fmla="*/ 315 w 504"/>
              <a:gd name="T67" fmla="*/ 216 h 560"/>
              <a:gd name="T68" fmla="*/ 478 w 504"/>
              <a:gd name="T69" fmla="*/ 248 h 560"/>
              <a:gd name="T70" fmla="*/ 367 w 504"/>
              <a:gd name="T71" fmla="*/ 215 h 560"/>
              <a:gd name="T72" fmla="*/ 205 w 504"/>
              <a:gd name="T73" fmla="*/ 216 h 560"/>
              <a:gd name="T74" fmla="*/ 307 w 504"/>
              <a:gd name="T75" fmla="*/ 211 h 560"/>
              <a:gd name="T76" fmla="*/ 393 w 504"/>
              <a:gd name="T77" fmla="*/ 179 h 560"/>
              <a:gd name="T78" fmla="*/ 188 w 504"/>
              <a:gd name="T79" fmla="*/ 192 h 560"/>
              <a:gd name="T80" fmla="*/ 372 w 504"/>
              <a:gd name="T81" fmla="*/ 159 h 560"/>
              <a:gd name="T82" fmla="*/ 374 w 504"/>
              <a:gd name="T83" fmla="*/ 159 h 560"/>
              <a:gd name="T84" fmla="*/ 485 w 504"/>
              <a:gd name="T85" fmla="*/ 149 h 560"/>
              <a:gd name="T86" fmla="*/ 207 w 504"/>
              <a:gd name="T87" fmla="*/ 148 h 560"/>
              <a:gd name="T88" fmla="*/ 368 w 504"/>
              <a:gd name="T89" fmla="*/ 155 h 560"/>
              <a:gd name="T90" fmla="*/ 327 w 504"/>
              <a:gd name="T91" fmla="*/ 137 h 560"/>
              <a:gd name="T92" fmla="*/ 497 w 504"/>
              <a:gd name="T93" fmla="*/ 177 h 560"/>
              <a:gd name="T94" fmla="*/ 396 w 504"/>
              <a:gd name="T95" fmla="*/ 145 h 560"/>
              <a:gd name="T96" fmla="*/ 465 w 504"/>
              <a:gd name="T97" fmla="*/ 157 h 560"/>
              <a:gd name="T98" fmla="*/ 228 w 504"/>
              <a:gd name="T99" fmla="*/ 163 h 560"/>
              <a:gd name="T100" fmla="*/ 296 w 504"/>
              <a:gd name="T101" fmla="*/ 103 h 560"/>
              <a:gd name="T102" fmla="*/ 193 w 504"/>
              <a:gd name="T103" fmla="*/ 113 h 560"/>
              <a:gd name="T104" fmla="*/ 406 w 504"/>
              <a:gd name="T105" fmla="*/ 114 h 560"/>
              <a:gd name="T106" fmla="*/ 176 w 504"/>
              <a:gd name="T107" fmla="*/ 130 h 560"/>
              <a:gd name="T108" fmla="*/ 281 w 504"/>
              <a:gd name="T109" fmla="*/ 126 h 560"/>
              <a:gd name="T110" fmla="*/ 290 w 504"/>
              <a:gd name="T111" fmla="*/ 97 h 560"/>
              <a:gd name="T112" fmla="*/ 362 w 504"/>
              <a:gd name="T113" fmla="*/ 103 h 560"/>
              <a:gd name="T114" fmla="*/ 370 w 504"/>
              <a:gd name="T115" fmla="*/ 57 h 560"/>
              <a:gd name="T116" fmla="*/ 187 w 504"/>
              <a:gd name="T117" fmla="*/ 86 h 560"/>
              <a:gd name="T118" fmla="*/ 382 w 504"/>
              <a:gd name="T119" fmla="*/ 49 h 560"/>
              <a:gd name="T120" fmla="*/ 169 w 504"/>
              <a:gd name="T121" fmla="*/ 72 h 560"/>
              <a:gd name="T122" fmla="*/ 316 w 504"/>
              <a:gd name="T123" fmla="*/ 92 h 560"/>
              <a:gd name="T124" fmla="*/ 291 w 504"/>
              <a:gd name="T125" fmla="*/ 6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04" h="560">
                <a:moveTo>
                  <a:pt x="246" y="524"/>
                </a:moveTo>
                <a:cubicBezTo>
                  <a:pt x="213" y="543"/>
                  <a:pt x="213" y="543"/>
                  <a:pt x="213" y="543"/>
                </a:cubicBezTo>
                <a:cubicBezTo>
                  <a:pt x="213" y="543"/>
                  <a:pt x="213" y="543"/>
                  <a:pt x="213" y="543"/>
                </a:cubicBezTo>
                <a:cubicBezTo>
                  <a:pt x="213" y="544"/>
                  <a:pt x="213" y="545"/>
                  <a:pt x="213" y="545"/>
                </a:cubicBezTo>
                <a:cubicBezTo>
                  <a:pt x="222" y="549"/>
                  <a:pt x="231" y="552"/>
                  <a:pt x="241" y="554"/>
                </a:cubicBezTo>
                <a:cubicBezTo>
                  <a:pt x="244" y="554"/>
                  <a:pt x="246" y="554"/>
                  <a:pt x="249" y="555"/>
                </a:cubicBezTo>
                <a:cubicBezTo>
                  <a:pt x="250" y="553"/>
                  <a:pt x="251" y="552"/>
                  <a:pt x="252" y="552"/>
                </a:cubicBezTo>
                <a:cubicBezTo>
                  <a:pt x="251" y="527"/>
                  <a:pt x="251" y="527"/>
                  <a:pt x="251" y="527"/>
                </a:cubicBezTo>
                <a:cubicBezTo>
                  <a:pt x="249" y="527"/>
                  <a:pt x="248" y="526"/>
                  <a:pt x="246" y="524"/>
                </a:cubicBezTo>
                <a:moveTo>
                  <a:pt x="366" y="512"/>
                </a:moveTo>
                <a:cubicBezTo>
                  <a:pt x="324" y="557"/>
                  <a:pt x="324" y="557"/>
                  <a:pt x="324" y="557"/>
                </a:cubicBezTo>
                <a:cubicBezTo>
                  <a:pt x="325" y="558"/>
                  <a:pt x="325" y="559"/>
                  <a:pt x="325" y="560"/>
                </a:cubicBezTo>
                <a:cubicBezTo>
                  <a:pt x="334" y="560"/>
                  <a:pt x="346" y="559"/>
                  <a:pt x="359" y="555"/>
                </a:cubicBezTo>
                <a:cubicBezTo>
                  <a:pt x="359" y="552"/>
                  <a:pt x="361" y="550"/>
                  <a:pt x="363" y="549"/>
                </a:cubicBezTo>
                <a:cubicBezTo>
                  <a:pt x="366" y="513"/>
                  <a:pt x="366" y="513"/>
                  <a:pt x="366" y="513"/>
                </a:cubicBezTo>
                <a:cubicBezTo>
                  <a:pt x="366" y="513"/>
                  <a:pt x="366" y="512"/>
                  <a:pt x="366" y="512"/>
                </a:cubicBezTo>
                <a:moveTo>
                  <a:pt x="292" y="500"/>
                </a:moveTo>
                <a:cubicBezTo>
                  <a:pt x="263" y="516"/>
                  <a:pt x="263" y="516"/>
                  <a:pt x="263" y="516"/>
                </a:cubicBezTo>
                <a:cubicBezTo>
                  <a:pt x="263" y="516"/>
                  <a:pt x="263" y="517"/>
                  <a:pt x="263" y="517"/>
                </a:cubicBezTo>
                <a:cubicBezTo>
                  <a:pt x="263" y="521"/>
                  <a:pt x="260" y="525"/>
                  <a:pt x="257" y="526"/>
                </a:cubicBezTo>
                <a:cubicBezTo>
                  <a:pt x="257" y="549"/>
                  <a:pt x="257" y="549"/>
                  <a:pt x="257" y="549"/>
                </a:cubicBezTo>
                <a:cubicBezTo>
                  <a:pt x="292" y="500"/>
                  <a:pt x="292" y="500"/>
                  <a:pt x="292" y="500"/>
                </a:cubicBezTo>
                <a:moveTo>
                  <a:pt x="299" y="499"/>
                </a:moveTo>
                <a:cubicBezTo>
                  <a:pt x="261" y="553"/>
                  <a:pt x="261" y="553"/>
                  <a:pt x="261" y="553"/>
                </a:cubicBezTo>
                <a:cubicBezTo>
                  <a:pt x="262" y="554"/>
                  <a:pt x="263" y="555"/>
                  <a:pt x="263" y="557"/>
                </a:cubicBezTo>
                <a:cubicBezTo>
                  <a:pt x="274" y="558"/>
                  <a:pt x="282" y="559"/>
                  <a:pt x="288" y="559"/>
                </a:cubicBezTo>
                <a:cubicBezTo>
                  <a:pt x="297" y="560"/>
                  <a:pt x="302" y="560"/>
                  <a:pt x="306" y="560"/>
                </a:cubicBezTo>
                <a:cubicBezTo>
                  <a:pt x="306" y="560"/>
                  <a:pt x="306" y="560"/>
                  <a:pt x="306" y="560"/>
                </a:cubicBezTo>
                <a:cubicBezTo>
                  <a:pt x="307" y="560"/>
                  <a:pt x="307" y="560"/>
                  <a:pt x="308" y="560"/>
                </a:cubicBezTo>
                <a:cubicBezTo>
                  <a:pt x="308" y="558"/>
                  <a:pt x="309" y="556"/>
                  <a:pt x="311" y="555"/>
                </a:cubicBezTo>
                <a:cubicBezTo>
                  <a:pt x="299" y="499"/>
                  <a:pt x="299" y="499"/>
                  <a:pt x="299" y="499"/>
                </a:cubicBezTo>
                <a:cubicBezTo>
                  <a:pt x="299" y="499"/>
                  <a:pt x="299" y="499"/>
                  <a:pt x="299" y="499"/>
                </a:cubicBezTo>
                <a:moveTo>
                  <a:pt x="260" y="480"/>
                </a:moveTo>
                <a:cubicBezTo>
                  <a:pt x="259" y="481"/>
                  <a:pt x="257" y="481"/>
                  <a:pt x="256" y="482"/>
                </a:cubicBezTo>
                <a:cubicBezTo>
                  <a:pt x="256" y="508"/>
                  <a:pt x="256" y="508"/>
                  <a:pt x="256" y="508"/>
                </a:cubicBezTo>
                <a:cubicBezTo>
                  <a:pt x="258" y="508"/>
                  <a:pt x="259" y="509"/>
                  <a:pt x="261" y="511"/>
                </a:cubicBezTo>
                <a:cubicBezTo>
                  <a:pt x="293" y="493"/>
                  <a:pt x="293" y="493"/>
                  <a:pt x="293" y="493"/>
                </a:cubicBezTo>
                <a:cubicBezTo>
                  <a:pt x="293" y="493"/>
                  <a:pt x="292" y="492"/>
                  <a:pt x="292" y="492"/>
                </a:cubicBezTo>
                <a:cubicBezTo>
                  <a:pt x="260" y="480"/>
                  <a:pt x="260" y="480"/>
                  <a:pt x="260" y="480"/>
                </a:cubicBezTo>
                <a:moveTo>
                  <a:pt x="199" y="470"/>
                </a:moveTo>
                <a:cubicBezTo>
                  <a:pt x="198" y="470"/>
                  <a:pt x="198" y="471"/>
                  <a:pt x="198" y="471"/>
                </a:cubicBezTo>
                <a:cubicBezTo>
                  <a:pt x="195" y="537"/>
                  <a:pt x="195" y="537"/>
                  <a:pt x="195" y="537"/>
                </a:cubicBezTo>
                <a:cubicBezTo>
                  <a:pt x="197" y="537"/>
                  <a:pt x="198" y="538"/>
                  <a:pt x="200" y="539"/>
                </a:cubicBezTo>
                <a:cubicBezTo>
                  <a:pt x="201" y="537"/>
                  <a:pt x="203" y="536"/>
                  <a:pt x="206" y="536"/>
                </a:cubicBezTo>
                <a:cubicBezTo>
                  <a:pt x="206" y="536"/>
                  <a:pt x="206" y="536"/>
                  <a:pt x="206" y="536"/>
                </a:cubicBezTo>
                <a:cubicBezTo>
                  <a:pt x="207" y="536"/>
                  <a:pt x="209" y="537"/>
                  <a:pt x="210" y="538"/>
                </a:cubicBezTo>
                <a:cubicBezTo>
                  <a:pt x="243" y="520"/>
                  <a:pt x="243" y="520"/>
                  <a:pt x="243" y="520"/>
                </a:cubicBezTo>
                <a:cubicBezTo>
                  <a:pt x="243" y="519"/>
                  <a:pt x="243" y="518"/>
                  <a:pt x="243" y="517"/>
                </a:cubicBezTo>
                <a:cubicBezTo>
                  <a:pt x="243" y="516"/>
                  <a:pt x="243" y="514"/>
                  <a:pt x="244" y="513"/>
                </a:cubicBezTo>
                <a:cubicBezTo>
                  <a:pt x="199" y="470"/>
                  <a:pt x="199" y="470"/>
                  <a:pt x="199" y="470"/>
                </a:cubicBezTo>
                <a:moveTo>
                  <a:pt x="192" y="470"/>
                </a:moveTo>
                <a:cubicBezTo>
                  <a:pt x="159" y="499"/>
                  <a:pt x="159" y="499"/>
                  <a:pt x="159" y="499"/>
                </a:cubicBezTo>
                <a:cubicBezTo>
                  <a:pt x="159" y="500"/>
                  <a:pt x="160" y="501"/>
                  <a:pt x="160" y="503"/>
                </a:cubicBezTo>
                <a:cubicBezTo>
                  <a:pt x="160" y="505"/>
                  <a:pt x="159" y="507"/>
                  <a:pt x="158" y="509"/>
                </a:cubicBezTo>
                <a:cubicBezTo>
                  <a:pt x="167" y="517"/>
                  <a:pt x="178" y="526"/>
                  <a:pt x="190" y="533"/>
                </a:cubicBezTo>
                <a:cubicBezTo>
                  <a:pt x="192" y="470"/>
                  <a:pt x="192" y="470"/>
                  <a:pt x="192" y="470"/>
                </a:cubicBezTo>
                <a:cubicBezTo>
                  <a:pt x="192" y="470"/>
                  <a:pt x="192" y="470"/>
                  <a:pt x="192" y="470"/>
                </a:cubicBezTo>
                <a:moveTo>
                  <a:pt x="204" y="468"/>
                </a:moveTo>
                <a:cubicBezTo>
                  <a:pt x="247" y="509"/>
                  <a:pt x="247" y="509"/>
                  <a:pt x="247" y="509"/>
                </a:cubicBezTo>
                <a:cubicBezTo>
                  <a:pt x="248" y="508"/>
                  <a:pt x="250" y="508"/>
                  <a:pt x="251" y="507"/>
                </a:cubicBezTo>
                <a:cubicBezTo>
                  <a:pt x="251" y="481"/>
                  <a:pt x="251" y="481"/>
                  <a:pt x="251" y="481"/>
                </a:cubicBezTo>
                <a:cubicBezTo>
                  <a:pt x="249" y="480"/>
                  <a:pt x="247" y="478"/>
                  <a:pt x="247" y="476"/>
                </a:cubicBezTo>
                <a:cubicBezTo>
                  <a:pt x="204" y="468"/>
                  <a:pt x="204" y="468"/>
                  <a:pt x="204" y="468"/>
                </a:cubicBezTo>
                <a:moveTo>
                  <a:pt x="397" y="461"/>
                </a:moveTo>
                <a:cubicBezTo>
                  <a:pt x="375" y="499"/>
                  <a:pt x="375" y="499"/>
                  <a:pt x="375" y="499"/>
                </a:cubicBezTo>
                <a:cubicBezTo>
                  <a:pt x="377" y="501"/>
                  <a:pt x="379" y="503"/>
                  <a:pt x="379" y="506"/>
                </a:cubicBezTo>
                <a:cubicBezTo>
                  <a:pt x="379" y="510"/>
                  <a:pt x="376" y="513"/>
                  <a:pt x="371" y="514"/>
                </a:cubicBezTo>
                <a:cubicBezTo>
                  <a:pt x="369" y="548"/>
                  <a:pt x="369" y="548"/>
                  <a:pt x="369" y="548"/>
                </a:cubicBezTo>
                <a:cubicBezTo>
                  <a:pt x="370" y="549"/>
                  <a:pt x="371" y="550"/>
                  <a:pt x="372" y="550"/>
                </a:cubicBezTo>
                <a:cubicBezTo>
                  <a:pt x="390" y="543"/>
                  <a:pt x="408" y="530"/>
                  <a:pt x="421" y="506"/>
                </a:cubicBezTo>
                <a:cubicBezTo>
                  <a:pt x="420" y="505"/>
                  <a:pt x="420" y="504"/>
                  <a:pt x="420" y="503"/>
                </a:cubicBezTo>
                <a:cubicBezTo>
                  <a:pt x="420" y="502"/>
                  <a:pt x="420" y="501"/>
                  <a:pt x="420" y="501"/>
                </a:cubicBezTo>
                <a:cubicBezTo>
                  <a:pt x="399" y="461"/>
                  <a:pt x="399" y="461"/>
                  <a:pt x="399" y="461"/>
                </a:cubicBezTo>
                <a:cubicBezTo>
                  <a:pt x="399" y="461"/>
                  <a:pt x="399" y="461"/>
                  <a:pt x="399" y="461"/>
                </a:cubicBezTo>
                <a:cubicBezTo>
                  <a:pt x="399" y="461"/>
                  <a:pt x="399" y="461"/>
                  <a:pt x="399" y="461"/>
                </a:cubicBezTo>
                <a:cubicBezTo>
                  <a:pt x="398" y="461"/>
                  <a:pt x="397" y="461"/>
                  <a:pt x="397" y="461"/>
                </a:cubicBezTo>
                <a:moveTo>
                  <a:pt x="178" y="449"/>
                </a:moveTo>
                <a:cubicBezTo>
                  <a:pt x="159" y="492"/>
                  <a:pt x="159" y="492"/>
                  <a:pt x="159" y="492"/>
                </a:cubicBezTo>
                <a:cubicBezTo>
                  <a:pt x="189" y="465"/>
                  <a:pt x="189" y="465"/>
                  <a:pt x="189" y="465"/>
                </a:cubicBezTo>
                <a:cubicBezTo>
                  <a:pt x="188" y="465"/>
                  <a:pt x="188" y="464"/>
                  <a:pt x="188" y="463"/>
                </a:cubicBezTo>
                <a:cubicBezTo>
                  <a:pt x="188" y="462"/>
                  <a:pt x="189" y="461"/>
                  <a:pt x="189" y="461"/>
                </a:cubicBezTo>
                <a:cubicBezTo>
                  <a:pt x="178" y="449"/>
                  <a:pt x="178" y="449"/>
                  <a:pt x="178" y="449"/>
                </a:cubicBezTo>
                <a:moveTo>
                  <a:pt x="332" y="440"/>
                </a:moveTo>
                <a:cubicBezTo>
                  <a:pt x="307" y="486"/>
                  <a:pt x="307" y="486"/>
                  <a:pt x="307" y="486"/>
                </a:cubicBezTo>
                <a:cubicBezTo>
                  <a:pt x="308" y="487"/>
                  <a:pt x="309" y="489"/>
                  <a:pt x="309" y="491"/>
                </a:cubicBezTo>
                <a:cubicBezTo>
                  <a:pt x="309" y="494"/>
                  <a:pt x="307" y="497"/>
                  <a:pt x="305" y="498"/>
                </a:cubicBezTo>
                <a:cubicBezTo>
                  <a:pt x="316" y="553"/>
                  <a:pt x="316" y="553"/>
                  <a:pt x="316" y="553"/>
                </a:cubicBezTo>
                <a:cubicBezTo>
                  <a:pt x="316" y="553"/>
                  <a:pt x="316" y="553"/>
                  <a:pt x="316" y="553"/>
                </a:cubicBezTo>
                <a:cubicBezTo>
                  <a:pt x="316" y="553"/>
                  <a:pt x="316" y="553"/>
                  <a:pt x="316" y="553"/>
                </a:cubicBezTo>
                <a:cubicBezTo>
                  <a:pt x="316" y="553"/>
                  <a:pt x="316" y="553"/>
                  <a:pt x="316" y="553"/>
                </a:cubicBezTo>
                <a:cubicBezTo>
                  <a:pt x="318" y="553"/>
                  <a:pt x="319" y="553"/>
                  <a:pt x="320" y="554"/>
                </a:cubicBezTo>
                <a:cubicBezTo>
                  <a:pt x="363" y="508"/>
                  <a:pt x="363" y="508"/>
                  <a:pt x="363" y="508"/>
                </a:cubicBezTo>
                <a:cubicBezTo>
                  <a:pt x="362" y="507"/>
                  <a:pt x="362" y="506"/>
                  <a:pt x="362" y="506"/>
                </a:cubicBezTo>
                <a:cubicBezTo>
                  <a:pt x="362" y="503"/>
                  <a:pt x="363" y="501"/>
                  <a:pt x="365" y="500"/>
                </a:cubicBezTo>
                <a:cubicBezTo>
                  <a:pt x="336" y="440"/>
                  <a:pt x="336" y="440"/>
                  <a:pt x="336" y="440"/>
                </a:cubicBezTo>
                <a:cubicBezTo>
                  <a:pt x="335" y="440"/>
                  <a:pt x="335" y="440"/>
                  <a:pt x="335" y="440"/>
                </a:cubicBezTo>
                <a:cubicBezTo>
                  <a:pt x="335" y="440"/>
                  <a:pt x="335" y="440"/>
                  <a:pt x="335" y="440"/>
                </a:cubicBezTo>
                <a:cubicBezTo>
                  <a:pt x="334" y="440"/>
                  <a:pt x="333" y="440"/>
                  <a:pt x="332" y="440"/>
                </a:cubicBezTo>
                <a:moveTo>
                  <a:pt x="342" y="437"/>
                </a:moveTo>
                <a:cubicBezTo>
                  <a:pt x="341" y="437"/>
                  <a:pt x="341" y="438"/>
                  <a:pt x="341" y="438"/>
                </a:cubicBezTo>
                <a:cubicBezTo>
                  <a:pt x="370" y="498"/>
                  <a:pt x="370" y="498"/>
                  <a:pt x="370" y="498"/>
                </a:cubicBezTo>
                <a:cubicBezTo>
                  <a:pt x="370" y="498"/>
                  <a:pt x="370" y="498"/>
                  <a:pt x="370" y="498"/>
                </a:cubicBezTo>
                <a:cubicBezTo>
                  <a:pt x="392" y="458"/>
                  <a:pt x="392" y="458"/>
                  <a:pt x="392" y="458"/>
                </a:cubicBezTo>
                <a:cubicBezTo>
                  <a:pt x="391" y="456"/>
                  <a:pt x="391" y="455"/>
                  <a:pt x="390" y="453"/>
                </a:cubicBezTo>
                <a:cubicBezTo>
                  <a:pt x="342" y="437"/>
                  <a:pt x="342" y="437"/>
                  <a:pt x="342" y="437"/>
                </a:cubicBezTo>
                <a:moveTo>
                  <a:pt x="301" y="431"/>
                </a:moveTo>
                <a:cubicBezTo>
                  <a:pt x="261" y="471"/>
                  <a:pt x="261" y="471"/>
                  <a:pt x="261" y="471"/>
                </a:cubicBezTo>
                <a:cubicBezTo>
                  <a:pt x="261" y="472"/>
                  <a:pt x="262" y="473"/>
                  <a:pt x="262" y="475"/>
                </a:cubicBezTo>
                <a:cubicBezTo>
                  <a:pt x="294" y="487"/>
                  <a:pt x="294" y="487"/>
                  <a:pt x="294" y="487"/>
                </a:cubicBezTo>
                <a:cubicBezTo>
                  <a:pt x="295" y="485"/>
                  <a:pt x="296" y="484"/>
                  <a:pt x="298" y="483"/>
                </a:cubicBezTo>
                <a:cubicBezTo>
                  <a:pt x="301" y="432"/>
                  <a:pt x="301" y="432"/>
                  <a:pt x="301" y="432"/>
                </a:cubicBezTo>
                <a:cubicBezTo>
                  <a:pt x="301" y="431"/>
                  <a:pt x="301" y="431"/>
                  <a:pt x="301" y="431"/>
                </a:cubicBezTo>
                <a:moveTo>
                  <a:pt x="443" y="431"/>
                </a:moveTo>
                <a:cubicBezTo>
                  <a:pt x="407" y="451"/>
                  <a:pt x="407" y="451"/>
                  <a:pt x="407" y="451"/>
                </a:cubicBezTo>
                <a:cubicBezTo>
                  <a:pt x="407" y="452"/>
                  <a:pt x="407" y="452"/>
                  <a:pt x="407" y="453"/>
                </a:cubicBezTo>
                <a:cubicBezTo>
                  <a:pt x="407" y="455"/>
                  <a:pt x="406" y="457"/>
                  <a:pt x="404" y="459"/>
                </a:cubicBezTo>
                <a:cubicBezTo>
                  <a:pt x="425" y="497"/>
                  <a:pt x="425" y="497"/>
                  <a:pt x="425" y="497"/>
                </a:cubicBezTo>
                <a:cubicBezTo>
                  <a:pt x="425" y="497"/>
                  <a:pt x="425" y="497"/>
                  <a:pt x="426" y="497"/>
                </a:cubicBezTo>
                <a:cubicBezTo>
                  <a:pt x="434" y="477"/>
                  <a:pt x="440" y="455"/>
                  <a:pt x="445" y="433"/>
                </a:cubicBezTo>
                <a:cubicBezTo>
                  <a:pt x="444" y="432"/>
                  <a:pt x="443" y="432"/>
                  <a:pt x="443" y="431"/>
                </a:cubicBezTo>
                <a:moveTo>
                  <a:pt x="142" y="423"/>
                </a:moveTo>
                <a:cubicBezTo>
                  <a:pt x="122" y="456"/>
                  <a:pt x="122" y="456"/>
                  <a:pt x="122" y="456"/>
                </a:cubicBezTo>
                <a:cubicBezTo>
                  <a:pt x="122" y="457"/>
                  <a:pt x="123" y="458"/>
                  <a:pt x="123" y="459"/>
                </a:cubicBezTo>
                <a:cubicBezTo>
                  <a:pt x="123" y="461"/>
                  <a:pt x="122" y="463"/>
                  <a:pt x="121" y="464"/>
                </a:cubicBezTo>
                <a:cubicBezTo>
                  <a:pt x="123" y="468"/>
                  <a:pt x="125" y="472"/>
                  <a:pt x="127" y="476"/>
                </a:cubicBezTo>
                <a:cubicBezTo>
                  <a:pt x="127" y="476"/>
                  <a:pt x="127" y="476"/>
                  <a:pt x="127" y="476"/>
                </a:cubicBezTo>
                <a:cubicBezTo>
                  <a:pt x="128" y="476"/>
                  <a:pt x="128" y="476"/>
                  <a:pt x="129" y="477"/>
                </a:cubicBezTo>
                <a:cubicBezTo>
                  <a:pt x="130" y="479"/>
                  <a:pt x="131" y="480"/>
                  <a:pt x="132" y="482"/>
                </a:cubicBezTo>
                <a:cubicBezTo>
                  <a:pt x="135" y="485"/>
                  <a:pt x="139" y="490"/>
                  <a:pt x="144" y="495"/>
                </a:cubicBezTo>
                <a:cubicBezTo>
                  <a:pt x="145" y="494"/>
                  <a:pt x="145" y="494"/>
                  <a:pt x="146" y="494"/>
                </a:cubicBezTo>
                <a:cubicBezTo>
                  <a:pt x="142" y="423"/>
                  <a:pt x="142" y="423"/>
                  <a:pt x="142" y="423"/>
                </a:cubicBezTo>
                <a:cubicBezTo>
                  <a:pt x="142" y="423"/>
                  <a:pt x="142" y="423"/>
                  <a:pt x="142" y="423"/>
                </a:cubicBezTo>
                <a:moveTo>
                  <a:pt x="150" y="421"/>
                </a:moveTo>
                <a:cubicBezTo>
                  <a:pt x="149" y="422"/>
                  <a:pt x="149" y="422"/>
                  <a:pt x="148" y="422"/>
                </a:cubicBezTo>
                <a:cubicBezTo>
                  <a:pt x="152" y="493"/>
                  <a:pt x="152" y="493"/>
                  <a:pt x="152" y="493"/>
                </a:cubicBezTo>
                <a:cubicBezTo>
                  <a:pt x="152" y="493"/>
                  <a:pt x="152" y="493"/>
                  <a:pt x="152" y="493"/>
                </a:cubicBezTo>
                <a:cubicBezTo>
                  <a:pt x="174" y="445"/>
                  <a:pt x="174" y="445"/>
                  <a:pt x="174" y="445"/>
                </a:cubicBezTo>
                <a:cubicBezTo>
                  <a:pt x="150" y="421"/>
                  <a:pt x="150" y="421"/>
                  <a:pt x="150" y="421"/>
                </a:cubicBezTo>
                <a:moveTo>
                  <a:pt x="135" y="419"/>
                </a:moveTo>
                <a:cubicBezTo>
                  <a:pt x="104" y="429"/>
                  <a:pt x="104" y="429"/>
                  <a:pt x="104" y="429"/>
                </a:cubicBezTo>
                <a:cubicBezTo>
                  <a:pt x="104" y="430"/>
                  <a:pt x="104" y="431"/>
                  <a:pt x="103" y="432"/>
                </a:cubicBezTo>
                <a:cubicBezTo>
                  <a:pt x="106" y="434"/>
                  <a:pt x="108" y="436"/>
                  <a:pt x="109" y="438"/>
                </a:cubicBezTo>
                <a:cubicBezTo>
                  <a:pt x="109" y="439"/>
                  <a:pt x="109" y="439"/>
                  <a:pt x="109" y="439"/>
                </a:cubicBezTo>
                <a:cubicBezTo>
                  <a:pt x="109" y="439"/>
                  <a:pt x="109" y="439"/>
                  <a:pt x="109" y="439"/>
                </a:cubicBezTo>
                <a:cubicBezTo>
                  <a:pt x="109" y="438"/>
                  <a:pt x="109" y="438"/>
                  <a:pt x="109" y="438"/>
                </a:cubicBezTo>
                <a:cubicBezTo>
                  <a:pt x="112" y="443"/>
                  <a:pt x="114" y="448"/>
                  <a:pt x="116" y="453"/>
                </a:cubicBezTo>
                <a:cubicBezTo>
                  <a:pt x="116" y="453"/>
                  <a:pt x="116" y="453"/>
                  <a:pt x="116" y="453"/>
                </a:cubicBezTo>
                <a:cubicBezTo>
                  <a:pt x="117" y="453"/>
                  <a:pt x="117" y="453"/>
                  <a:pt x="117" y="453"/>
                </a:cubicBezTo>
                <a:cubicBezTo>
                  <a:pt x="137" y="421"/>
                  <a:pt x="137" y="421"/>
                  <a:pt x="137" y="421"/>
                </a:cubicBezTo>
                <a:cubicBezTo>
                  <a:pt x="136" y="420"/>
                  <a:pt x="136" y="419"/>
                  <a:pt x="135" y="419"/>
                </a:cubicBezTo>
                <a:moveTo>
                  <a:pt x="257" y="415"/>
                </a:moveTo>
                <a:cubicBezTo>
                  <a:pt x="256" y="417"/>
                  <a:pt x="254" y="419"/>
                  <a:pt x="251" y="419"/>
                </a:cubicBezTo>
                <a:cubicBezTo>
                  <a:pt x="251" y="419"/>
                  <a:pt x="251" y="419"/>
                  <a:pt x="251" y="419"/>
                </a:cubicBezTo>
                <a:cubicBezTo>
                  <a:pt x="250" y="419"/>
                  <a:pt x="249" y="418"/>
                  <a:pt x="248" y="418"/>
                </a:cubicBezTo>
                <a:cubicBezTo>
                  <a:pt x="203" y="460"/>
                  <a:pt x="203" y="460"/>
                  <a:pt x="203" y="460"/>
                </a:cubicBezTo>
                <a:cubicBezTo>
                  <a:pt x="203" y="461"/>
                  <a:pt x="203" y="461"/>
                  <a:pt x="203" y="462"/>
                </a:cubicBezTo>
                <a:cubicBezTo>
                  <a:pt x="248" y="470"/>
                  <a:pt x="248" y="470"/>
                  <a:pt x="248" y="470"/>
                </a:cubicBezTo>
                <a:cubicBezTo>
                  <a:pt x="249" y="468"/>
                  <a:pt x="251" y="467"/>
                  <a:pt x="254" y="467"/>
                </a:cubicBezTo>
                <a:cubicBezTo>
                  <a:pt x="254" y="467"/>
                  <a:pt x="254" y="467"/>
                  <a:pt x="254" y="467"/>
                </a:cubicBezTo>
                <a:cubicBezTo>
                  <a:pt x="255" y="467"/>
                  <a:pt x="256" y="467"/>
                  <a:pt x="256" y="467"/>
                </a:cubicBezTo>
                <a:cubicBezTo>
                  <a:pt x="297" y="428"/>
                  <a:pt x="297" y="428"/>
                  <a:pt x="297" y="428"/>
                </a:cubicBezTo>
                <a:cubicBezTo>
                  <a:pt x="296" y="427"/>
                  <a:pt x="296" y="426"/>
                  <a:pt x="296" y="425"/>
                </a:cubicBezTo>
                <a:cubicBezTo>
                  <a:pt x="257" y="415"/>
                  <a:pt x="257" y="415"/>
                  <a:pt x="257" y="415"/>
                </a:cubicBezTo>
                <a:moveTo>
                  <a:pt x="195" y="411"/>
                </a:moveTo>
                <a:cubicBezTo>
                  <a:pt x="180" y="444"/>
                  <a:pt x="180" y="444"/>
                  <a:pt x="180" y="444"/>
                </a:cubicBezTo>
                <a:cubicBezTo>
                  <a:pt x="193" y="457"/>
                  <a:pt x="193" y="457"/>
                  <a:pt x="193" y="457"/>
                </a:cubicBezTo>
                <a:cubicBezTo>
                  <a:pt x="193" y="457"/>
                  <a:pt x="193" y="457"/>
                  <a:pt x="193" y="456"/>
                </a:cubicBezTo>
                <a:cubicBezTo>
                  <a:pt x="195" y="411"/>
                  <a:pt x="195" y="411"/>
                  <a:pt x="195" y="411"/>
                </a:cubicBezTo>
                <a:moveTo>
                  <a:pt x="207" y="402"/>
                </a:moveTo>
                <a:cubicBezTo>
                  <a:pt x="206" y="404"/>
                  <a:pt x="204" y="406"/>
                  <a:pt x="201" y="407"/>
                </a:cubicBezTo>
                <a:cubicBezTo>
                  <a:pt x="198" y="456"/>
                  <a:pt x="198" y="456"/>
                  <a:pt x="198" y="456"/>
                </a:cubicBezTo>
                <a:cubicBezTo>
                  <a:pt x="198" y="456"/>
                  <a:pt x="199" y="456"/>
                  <a:pt x="199" y="456"/>
                </a:cubicBezTo>
                <a:cubicBezTo>
                  <a:pt x="244" y="414"/>
                  <a:pt x="244" y="414"/>
                  <a:pt x="244" y="414"/>
                </a:cubicBezTo>
                <a:cubicBezTo>
                  <a:pt x="244" y="413"/>
                  <a:pt x="244" y="413"/>
                  <a:pt x="244" y="412"/>
                </a:cubicBezTo>
                <a:cubicBezTo>
                  <a:pt x="207" y="402"/>
                  <a:pt x="207" y="402"/>
                  <a:pt x="207" y="402"/>
                </a:cubicBezTo>
                <a:moveTo>
                  <a:pt x="387" y="393"/>
                </a:moveTo>
                <a:cubicBezTo>
                  <a:pt x="343" y="428"/>
                  <a:pt x="343" y="428"/>
                  <a:pt x="343" y="428"/>
                </a:cubicBezTo>
                <a:cubicBezTo>
                  <a:pt x="344" y="429"/>
                  <a:pt x="344" y="430"/>
                  <a:pt x="344" y="431"/>
                </a:cubicBezTo>
                <a:cubicBezTo>
                  <a:pt x="344" y="431"/>
                  <a:pt x="344" y="432"/>
                  <a:pt x="344" y="432"/>
                </a:cubicBezTo>
                <a:cubicBezTo>
                  <a:pt x="392" y="448"/>
                  <a:pt x="392" y="448"/>
                  <a:pt x="392" y="448"/>
                </a:cubicBezTo>
                <a:cubicBezTo>
                  <a:pt x="393" y="447"/>
                  <a:pt x="393" y="446"/>
                  <a:pt x="394" y="446"/>
                </a:cubicBezTo>
                <a:cubicBezTo>
                  <a:pt x="390" y="394"/>
                  <a:pt x="390" y="394"/>
                  <a:pt x="390" y="394"/>
                </a:cubicBezTo>
                <a:cubicBezTo>
                  <a:pt x="389" y="394"/>
                  <a:pt x="388" y="393"/>
                  <a:pt x="387" y="393"/>
                </a:cubicBezTo>
                <a:moveTo>
                  <a:pt x="324" y="392"/>
                </a:moveTo>
                <a:cubicBezTo>
                  <a:pt x="309" y="421"/>
                  <a:pt x="309" y="421"/>
                  <a:pt x="309" y="421"/>
                </a:cubicBezTo>
                <a:cubicBezTo>
                  <a:pt x="310" y="422"/>
                  <a:pt x="310" y="423"/>
                  <a:pt x="310" y="425"/>
                </a:cubicBezTo>
                <a:cubicBezTo>
                  <a:pt x="310" y="427"/>
                  <a:pt x="309" y="430"/>
                  <a:pt x="307" y="431"/>
                </a:cubicBezTo>
                <a:cubicBezTo>
                  <a:pt x="304" y="480"/>
                  <a:pt x="304" y="480"/>
                  <a:pt x="304" y="480"/>
                </a:cubicBezTo>
                <a:cubicBezTo>
                  <a:pt x="328" y="437"/>
                  <a:pt x="328" y="437"/>
                  <a:pt x="328" y="437"/>
                </a:cubicBezTo>
                <a:cubicBezTo>
                  <a:pt x="326" y="435"/>
                  <a:pt x="325" y="433"/>
                  <a:pt x="325" y="431"/>
                </a:cubicBezTo>
                <a:cubicBezTo>
                  <a:pt x="325" y="428"/>
                  <a:pt x="327" y="425"/>
                  <a:pt x="330" y="423"/>
                </a:cubicBezTo>
                <a:cubicBezTo>
                  <a:pt x="324" y="392"/>
                  <a:pt x="324" y="392"/>
                  <a:pt x="324" y="392"/>
                </a:cubicBezTo>
                <a:moveTo>
                  <a:pt x="92" y="389"/>
                </a:moveTo>
                <a:cubicBezTo>
                  <a:pt x="74" y="394"/>
                  <a:pt x="74" y="394"/>
                  <a:pt x="74" y="394"/>
                </a:cubicBezTo>
                <a:cubicBezTo>
                  <a:pt x="74" y="395"/>
                  <a:pt x="74" y="396"/>
                  <a:pt x="73" y="396"/>
                </a:cubicBezTo>
                <a:cubicBezTo>
                  <a:pt x="94" y="422"/>
                  <a:pt x="94" y="422"/>
                  <a:pt x="94" y="422"/>
                </a:cubicBezTo>
                <a:cubicBezTo>
                  <a:pt x="95" y="421"/>
                  <a:pt x="96" y="421"/>
                  <a:pt x="97" y="421"/>
                </a:cubicBezTo>
                <a:cubicBezTo>
                  <a:pt x="97" y="421"/>
                  <a:pt x="97" y="421"/>
                  <a:pt x="97" y="421"/>
                </a:cubicBezTo>
                <a:cubicBezTo>
                  <a:pt x="99" y="421"/>
                  <a:pt x="101" y="422"/>
                  <a:pt x="103" y="424"/>
                </a:cubicBezTo>
                <a:cubicBezTo>
                  <a:pt x="134" y="413"/>
                  <a:pt x="134" y="413"/>
                  <a:pt x="134" y="413"/>
                </a:cubicBezTo>
                <a:cubicBezTo>
                  <a:pt x="134" y="413"/>
                  <a:pt x="134" y="413"/>
                  <a:pt x="134" y="413"/>
                </a:cubicBezTo>
                <a:cubicBezTo>
                  <a:pt x="134" y="412"/>
                  <a:pt x="134" y="410"/>
                  <a:pt x="135" y="409"/>
                </a:cubicBezTo>
                <a:cubicBezTo>
                  <a:pt x="107" y="391"/>
                  <a:pt x="107" y="391"/>
                  <a:pt x="107" y="391"/>
                </a:cubicBezTo>
                <a:cubicBezTo>
                  <a:pt x="105" y="393"/>
                  <a:pt x="103" y="394"/>
                  <a:pt x="100" y="394"/>
                </a:cubicBezTo>
                <a:cubicBezTo>
                  <a:pt x="97" y="394"/>
                  <a:pt x="94" y="392"/>
                  <a:pt x="92" y="389"/>
                </a:cubicBezTo>
                <a:moveTo>
                  <a:pt x="113" y="388"/>
                </a:moveTo>
                <a:cubicBezTo>
                  <a:pt x="139" y="405"/>
                  <a:pt x="139" y="405"/>
                  <a:pt x="139" y="405"/>
                </a:cubicBezTo>
                <a:cubicBezTo>
                  <a:pt x="140" y="404"/>
                  <a:pt x="142" y="403"/>
                  <a:pt x="144" y="403"/>
                </a:cubicBezTo>
                <a:cubicBezTo>
                  <a:pt x="149" y="403"/>
                  <a:pt x="154" y="408"/>
                  <a:pt x="154" y="413"/>
                </a:cubicBezTo>
                <a:cubicBezTo>
                  <a:pt x="154" y="415"/>
                  <a:pt x="153" y="416"/>
                  <a:pt x="153" y="417"/>
                </a:cubicBezTo>
                <a:cubicBezTo>
                  <a:pt x="176" y="440"/>
                  <a:pt x="176" y="440"/>
                  <a:pt x="176" y="440"/>
                </a:cubicBezTo>
                <a:cubicBezTo>
                  <a:pt x="192" y="405"/>
                  <a:pt x="192" y="405"/>
                  <a:pt x="192" y="405"/>
                </a:cubicBezTo>
                <a:cubicBezTo>
                  <a:pt x="190" y="403"/>
                  <a:pt x="189" y="401"/>
                  <a:pt x="188" y="398"/>
                </a:cubicBezTo>
                <a:cubicBezTo>
                  <a:pt x="113" y="388"/>
                  <a:pt x="113" y="388"/>
                  <a:pt x="113" y="388"/>
                </a:cubicBezTo>
                <a:moveTo>
                  <a:pt x="30" y="373"/>
                </a:moveTo>
                <a:cubicBezTo>
                  <a:pt x="45" y="392"/>
                  <a:pt x="58" y="403"/>
                  <a:pt x="66" y="406"/>
                </a:cubicBezTo>
                <a:cubicBezTo>
                  <a:pt x="66" y="406"/>
                  <a:pt x="66" y="406"/>
                  <a:pt x="66" y="406"/>
                </a:cubicBezTo>
                <a:cubicBezTo>
                  <a:pt x="66" y="406"/>
                  <a:pt x="66" y="406"/>
                  <a:pt x="66" y="406"/>
                </a:cubicBezTo>
                <a:cubicBezTo>
                  <a:pt x="66" y="406"/>
                  <a:pt x="66" y="406"/>
                  <a:pt x="66" y="406"/>
                </a:cubicBezTo>
                <a:cubicBezTo>
                  <a:pt x="66" y="406"/>
                  <a:pt x="66" y="406"/>
                  <a:pt x="66" y="406"/>
                </a:cubicBezTo>
                <a:cubicBezTo>
                  <a:pt x="70" y="409"/>
                  <a:pt x="77" y="412"/>
                  <a:pt x="83" y="417"/>
                </a:cubicBezTo>
                <a:cubicBezTo>
                  <a:pt x="69" y="400"/>
                  <a:pt x="69" y="400"/>
                  <a:pt x="69" y="400"/>
                </a:cubicBezTo>
                <a:cubicBezTo>
                  <a:pt x="69" y="400"/>
                  <a:pt x="68" y="400"/>
                  <a:pt x="67" y="400"/>
                </a:cubicBezTo>
                <a:cubicBezTo>
                  <a:pt x="63" y="400"/>
                  <a:pt x="60" y="397"/>
                  <a:pt x="60" y="393"/>
                </a:cubicBezTo>
                <a:cubicBezTo>
                  <a:pt x="60" y="392"/>
                  <a:pt x="60" y="392"/>
                  <a:pt x="60" y="392"/>
                </a:cubicBezTo>
                <a:cubicBezTo>
                  <a:pt x="30" y="373"/>
                  <a:pt x="30" y="373"/>
                  <a:pt x="30" y="373"/>
                </a:cubicBezTo>
                <a:moveTo>
                  <a:pt x="256" y="368"/>
                </a:moveTo>
                <a:cubicBezTo>
                  <a:pt x="256" y="368"/>
                  <a:pt x="256" y="368"/>
                  <a:pt x="256" y="368"/>
                </a:cubicBezTo>
                <a:cubicBezTo>
                  <a:pt x="255" y="405"/>
                  <a:pt x="255" y="405"/>
                  <a:pt x="255" y="405"/>
                </a:cubicBezTo>
                <a:cubicBezTo>
                  <a:pt x="256" y="406"/>
                  <a:pt x="257" y="408"/>
                  <a:pt x="258" y="410"/>
                </a:cubicBezTo>
                <a:cubicBezTo>
                  <a:pt x="297" y="420"/>
                  <a:pt x="297" y="420"/>
                  <a:pt x="297" y="420"/>
                </a:cubicBezTo>
                <a:cubicBezTo>
                  <a:pt x="256" y="368"/>
                  <a:pt x="256" y="368"/>
                  <a:pt x="256" y="368"/>
                </a:cubicBezTo>
                <a:moveTo>
                  <a:pt x="248" y="367"/>
                </a:moveTo>
                <a:cubicBezTo>
                  <a:pt x="208" y="394"/>
                  <a:pt x="208" y="394"/>
                  <a:pt x="208" y="394"/>
                </a:cubicBezTo>
                <a:cubicBezTo>
                  <a:pt x="209" y="395"/>
                  <a:pt x="209" y="396"/>
                  <a:pt x="209" y="397"/>
                </a:cubicBezTo>
                <a:cubicBezTo>
                  <a:pt x="209" y="397"/>
                  <a:pt x="209" y="397"/>
                  <a:pt x="209" y="397"/>
                </a:cubicBezTo>
                <a:cubicBezTo>
                  <a:pt x="246" y="407"/>
                  <a:pt x="246" y="407"/>
                  <a:pt x="246" y="407"/>
                </a:cubicBezTo>
                <a:cubicBezTo>
                  <a:pt x="247" y="406"/>
                  <a:pt x="248" y="405"/>
                  <a:pt x="249" y="405"/>
                </a:cubicBezTo>
                <a:cubicBezTo>
                  <a:pt x="250" y="368"/>
                  <a:pt x="250" y="368"/>
                  <a:pt x="250" y="368"/>
                </a:cubicBezTo>
                <a:cubicBezTo>
                  <a:pt x="250" y="367"/>
                  <a:pt x="249" y="367"/>
                  <a:pt x="248" y="367"/>
                </a:cubicBezTo>
                <a:moveTo>
                  <a:pt x="180" y="365"/>
                </a:moveTo>
                <a:cubicBezTo>
                  <a:pt x="176" y="373"/>
                  <a:pt x="171" y="379"/>
                  <a:pt x="166" y="384"/>
                </a:cubicBezTo>
                <a:cubicBezTo>
                  <a:pt x="190" y="391"/>
                  <a:pt x="190" y="391"/>
                  <a:pt x="190" y="391"/>
                </a:cubicBezTo>
                <a:cubicBezTo>
                  <a:pt x="190" y="390"/>
                  <a:pt x="191" y="389"/>
                  <a:pt x="192" y="389"/>
                </a:cubicBezTo>
                <a:cubicBezTo>
                  <a:pt x="181" y="365"/>
                  <a:pt x="181" y="365"/>
                  <a:pt x="181" y="365"/>
                </a:cubicBezTo>
                <a:cubicBezTo>
                  <a:pt x="181" y="365"/>
                  <a:pt x="181" y="365"/>
                  <a:pt x="180" y="365"/>
                </a:cubicBezTo>
                <a:moveTo>
                  <a:pt x="451" y="364"/>
                </a:moveTo>
                <a:cubicBezTo>
                  <a:pt x="400" y="385"/>
                  <a:pt x="400" y="385"/>
                  <a:pt x="400" y="385"/>
                </a:cubicBezTo>
                <a:cubicBezTo>
                  <a:pt x="400" y="389"/>
                  <a:pt x="398" y="392"/>
                  <a:pt x="395" y="393"/>
                </a:cubicBezTo>
                <a:cubicBezTo>
                  <a:pt x="400" y="445"/>
                  <a:pt x="400" y="445"/>
                  <a:pt x="400" y="445"/>
                </a:cubicBezTo>
                <a:cubicBezTo>
                  <a:pt x="401" y="445"/>
                  <a:pt x="403" y="445"/>
                  <a:pt x="404" y="446"/>
                </a:cubicBezTo>
                <a:cubicBezTo>
                  <a:pt x="441" y="426"/>
                  <a:pt x="441" y="426"/>
                  <a:pt x="441" y="426"/>
                </a:cubicBezTo>
                <a:cubicBezTo>
                  <a:pt x="441" y="426"/>
                  <a:pt x="441" y="426"/>
                  <a:pt x="441" y="426"/>
                </a:cubicBezTo>
                <a:cubicBezTo>
                  <a:pt x="441" y="422"/>
                  <a:pt x="444" y="419"/>
                  <a:pt x="447" y="418"/>
                </a:cubicBezTo>
                <a:cubicBezTo>
                  <a:pt x="448" y="416"/>
                  <a:pt x="448" y="413"/>
                  <a:pt x="448" y="411"/>
                </a:cubicBezTo>
                <a:cubicBezTo>
                  <a:pt x="451" y="395"/>
                  <a:pt x="453" y="379"/>
                  <a:pt x="454" y="366"/>
                </a:cubicBezTo>
                <a:cubicBezTo>
                  <a:pt x="453" y="366"/>
                  <a:pt x="452" y="365"/>
                  <a:pt x="451" y="364"/>
                </a:cubicBezTo>
                <a:moveTo>
                  <a:pt x="100" y="355"/>
                </a:moveTo>
                <a:cubicBezTo>
                  <a:pt x="100" y="356"/>
                  <a:pt x="100" y="356"/>
                  <a:pt x="99" y="357"/>
                </a:cubicBezTo>
                <a:cubicBezTo>
                  <a:pt x="102" y="374"/>
                  <a:pt x="102" y="374"/>
                  <a:pt x="102" y="374"/>
                </a:cubicBezTo>
                <a:cubicBezTo>
                  <a:pt x="106" y="375"/>
                  <a:pt x="110" y="378"/>
                  <a:pt x="110" y="382"/>
                </a:cubicBezTo>
                <a:cubicBezTo>
                  <a:pt x="166" y="390"/>
                  <a:pt x="166" y="390"/>
                  <a:pt x="166" y="390"/>
                </a:cubicBezTo>
                <a:cubicBezTo>
                  <a:pt x="159" y="388"/>
                  <a:pt x="159" y="388"/>
                  <a:pt x="159" y="388"/>
                </a:cubicBezTo>
                <a:cubicBezTo>
                  <a:pt x="159" y="388"/>
                  <a:pt x="158" y="388"/>
                  <a:pt x="158" y="388"/>
                </a:cubicBezTo>
                <a:cubicBezTo>
                  <a:pt x="157" y="388"/>
                  <a:pt x="157" y="388"/>
                  <a:pt x="157" y="388"/>
                </a:cubicBezTo>
                <a:cubicBezTo>
                  <a:pt x="154" y="387"/>
                  <a:pt x="150" y="386"/>
                  <a:pt x="147" y="385"/>
                </a:cubicBezTo>
                <a:cubicBezTo>
                  <a:pt x="143" y="383"/>
                  <a:pt x="139" y="381"/>
                  <a:pt x="136" y="378"/>
                </a:cubicBezTo>
                <a:cubicBezTo>
                  <a:pt x="128" y="373"/>
                  <a:pt x="120" y="366"/>
                  <a:pt x="113" y="362"/>
                </a:cubicBezTo>
                <a:cubicBezTo>
                  <a:pt x="109" y="359"/>
                  <a:pt x="105" y="356"/>
                  <a:pt x="103" y="356"/>
                </a:cubicBezTo>
                <a:cubicBezTo>
                  <a:pt x="102" y="356"/>
                  <a:pt x="101" y="355"/>
                  <a:pt x="100" y="355"/>
                </a:cubicBezTo>
                <a:moveTo>
                  <a:pt x="353" y="352"/>
                </a:moveTo>
                <a:cubicBezTo>
                  <a:pt x="351" y="353"/>
                  <a:pt x="349" y="353"/>
                  <a:pt x="347" y="353"/>
                </a:cubicBezTo>
                <a:cubicBezTo>
                  <a:pt x="347" y="353"/>
                  <a:pt x="347" y="353"/>
                  <a:pt x="347" y="353"/>
                </a:cubicBezTo>
                <a:cubicBezTo>
                  <a:pt x="346" y="353"/>
                  <a:pt x="345" y="353"/>
                  <a:pt x="344" y="353"/>
                </a:cubicBezTo>
                <a:cubicBezTo>
                  <a:pt x="333" y="375"/>
                  <a:pt x="333" y="375"/>
                  <a:pt x="333" y="375"/>
                </a:cubicBezTo>
                <a:cubicBezTo>
                  <a:pt x="335" y="376"/>
                  <a:pt x="336" y="379"/>
                  <a:pt x="336" y="382"/>
                </a:cubicBezTo>
                <a:cubicBezTo>
                  <a:pt x="336" y="386"/>
                  <a:pt x="333" y="390"/>
                  <a:pt x="329" y="391"/>
                </a:cubicBezTo>
                <a:cubicBezTo>
                  <a:pt x="335" y="422"/>
                  <a:pt x="335" y="422"/>
                  <a:pt x="335" y="422"/>
                </a:cubicBezTo>
                <a:cubicBezTo>
                  <a:pt x="337" y="422"/>
                  <a:pt x="338" y="422"/>
                  <a:pt x="340" y="423"/>
                </a:cubicBezTo>
                <a:cubicBezTo>
                  <a:pt x="383" y="389"/>
                  <a:pt x="383" y="389"/>
                  <a:pt x="383" y="389"/>
                </a:cubicBezTo>
                <a:cubicBezTo>
                  <a:pt x="382" y="388"/>
                  <a:pt x="382" y="386"/>
                  <a:pt x="382" y="385"/>
                </a:cubicBezTo>
                <a:cubicBezTo>
                  <a:pt x="382" y="383"/>
                  <a:pt x="382" y="382"/>
                  <a:pt x="383" y="381"/>
                </a:cubicBezTo>
                <a:cubicBezTo>
                  <a:pt x="353" y="352"/>
                  <a:pt x="353" y="352"/>
                  <a:pt x="353" y="352"/>
                </a:cubicBezTo>
                <a:moveTo>
                  <a:pt x="52" y="348"/>
                </a:moveTo>
                <a:cubicBezTo>
                  <a:pt x="52" y="348"/>
                  <a:pt x="52" y="349"/>
                  <a:pt x="52" y="349"/>
                </a:cubicBezTo>
                <a:cubicBezTo>
                  <a:pt x="67" y="386"/>
                  <a:pt x="67" y="386"/>
                  <a:pt x="67" y="386"/>
                </a:cubicBezTo>
                <a:cubicBezTo>
                  <a:pt x="70" y="386"/>
                  <a:pt x="72" y="387"/>
                  <a:pt x="73" y="389"/>
                </a:cubicBezTo>
                <a:cubicBezTo>
                  <a:pt x="90" y="384"/>
                  <a:pt x="90" y="384"/>
                  <a:pt x="90" y="384"/>
                </a:cubicBezTo>
                <a:cubicBezTo>
                  <a:pt x="90" y="384"/>
                  <a:pt x="90" y="384"/>
                  <a:pt x="90" y="384"/>
                </a:cubicBezTo>
                <a:cubicBezTo>
                  <a:pt x="90" y="380"/>
                  <a:pt x="93" y="376"/>
                  <a:pt x="97" y="375"/>
                </a:cubicBezTo>
                <a:cubicBezTo>
                  <a:pt x="94" y="359"/>
                  <a:pt x="94" y="359"/>
                  <a:pt x="94" y="359"/>
                </a:cubicBezTo>
                <a:cubicBezTo>
                  <a:pt x="92" y="359"/>
                  <a:pt x="90" y="357"/>
                  <a:pt x="89" y="354"/>
                </a:cubicBezTo>
                <a:cubicBezTo>
                  <a:pt x="52" y="348"/>
                  <a:pt x="52" y="348"/>
                  <a:pt x="52" y="348"/>
                </a:cubicBezTo>
                <a:moveTo>
                  <a:pt x="283" y="346"/>
                </a:moveTo>
                <a:cubicBezTo>
                  <a:pt x="305" y="417"/>
                  <a:pt x="305" y="417"/>
                  <a:pt x="305" y="417"/>
                </a:cubicBezTo>
                <a:cubicBezTo>
                  <a:pt x="319" y="390"/>
                  <a:pt x="319" y="390"/>
                  <a:pt x="319" y="390"/>
                </a:cubicBezTo>
                <a:cubicBezTo>
                  <a:pt x="317" y="388"/>
                  <a:pt x="315" y="385"/>
                  <a:pt x="315" y="382"/>
                </a:cubicBezTo>
                <a:cubicBezTo>
                  <a:pt x="315" y="380"/>
                  <a:pt x="316" y="379"/>
                  <a:pt x="316" y="377"/>
                </a:cubicBezTo>
                <a:cubicBezTo>
                  <a:pt x="283" y="346"/>
                  <a:pt x="283" y="346"/>
                  <a:pt x="283" y="346"/>
                </a:cubicBezTo>
                <a:moveTo>
                  <a:pt x="403" y="342"/>
                </a:moveTo>
                <a:cubicBezTo>
                  <a:pt x="402" y="343"/>
                  <a:pt x="401" y="343"/>
                  <a:pt x="400" y="344"/>
                </a:cubicBezTo>
                <a:cubicBezTo>
                  <a:pt x="396" y="377"/>
                  <a:pt x="396" y="377"/>
                  <a:pt x="396" y="377"/>
                </a:cubicBezTo>
                <a:cubicBezTo>
                  <a:pt x="397" y="377"/>
                  <a:pt x="398" y="379"/>
                  <a:pt x="399" y="380"/>
                </a:cubicBezTo>
                <a:cubicBezTo>
                  <a:pt x="448" y="360"/>
                  <a:pt x="448" y="360"/>
                  <a:pt x="448" y="360"/>
                </a:cubicBezTo>
                <a:cubicBezTo>
                  <a:pt x="448" y="359"/>
                  <a:pt x="448" y="359"/>
                  <a:pt x="448" y="359"/>
                </a:cubicBezTo>
                <a:cubicBezTo>
                  <a:pt x="448" y="359"/>
                  <a:pt x="448" y="359"/>
                  <a:pt x="448" y="359"/>
                </a:cubicBezTo>
                <a:cubicBezTo>
                  <a:pt x="403" y="342"/>
                  <a:pt x="403" y="342"/>
                  <a:pt x="403" y="342"/>
                </a:cubicBezTo>
                <a:moveTo>
                  <a:pt x="390" y="340"/>
                </a:moveTo>
                <a:cubicBezTo>
                  <a:pt x="357" y="344"/>
                  <a:pt x="357" y="344"/>
                  <a:pt x="357" y="344"/>
                </a:cubicBezTo>
                <a:cubicBezTo>
                  <a:pt x="357" y="345"/>
                  <a:pt x="357" y="346"/>
                  <a:pt x="356" y="347"/>
                </a:cubicBezTo>
                <a:cubicBezTo>
                  <a:pt x="386" y="377"/>
                  <a:pt x="386" y="377"/>
                  <a:pt x="386" y="377"/>
                </a:cubicBezTo>
                <a:cubicBezTo>
                  <a:pt x="387" y="376"/>
                  <a:pt x="389" y="375"/>
                  <a:pt x="390" y="375"/>
                </a:cubicBezTo>
                <a:cubicBezTo>
                  <a:pt x="395" y="344"/>
                  <a:pt x="395" y="344"/>
                  <a:pt x="395" y="344"/>
                </a:cubicBezTo>
                <a:cubicBezTo>
                  <a:pt x="393" y="343"/>
                  <a:pt x="391" y="342"/>
                  <a:pt x="390" y="340"/>
                </a:cubicBezTo>
                <a:moveTo>
                  <a:pt x="287" y="340"/>
                </a:moveTo>
                <a:cubicBezTo>
                  <a:pt x="287" y="340"/>
                  <a:pt x="287" y="341"/>
                  <a:pt x="287" y="341"/>
                </a:cubicBezTo>
                <a:cubicBezTo>
                  <a:pt x="320" y="373"/>
                  <a:pt x="320" y="373"/>
                  <a:pt x="320" y="373"/>
                </a:cubicBezTo>
                <a:cubicBezTo>
                  <a:pt x="321" y="372"/>
                  <a:pt x="323" y="371"/>
                  <a:pt x="326" y="371"/>
                </a:cubicBezTo>
                <a:cubicBezTo>
                  <a:pt x="326" y="371"/>
                  <a:pt x="326" y="371"/>
                  <a:pt x="326" y="371"/>
                </a:cubicBezTo>
                <a:cubicBezTo>
                  <a:pt x="327" y="371"/>
                  <a:pt x="328" y="372"/>
                  <a:pt x="328" y="372"/>
                </a:cubicBezTo>
                <a:cubicBezTo>
                  <a:pt x="340" y="350"/>
                  <a:pt x="340" y="350"/>
                  <a:pt x="340" y="350"/>
                </a:cubicBezTo>
                <a:cubicBezTo>
                  <a:pt x="338" y="348"/>
                  <a:pt x="337" y="346"/>
                  <a:pt x="337" y="344"/>
                </a:cubicBezTo>
                <a:cubicBezTo>
                  <a:pt x="287" y="340"/>
                  <a:pt x="287" y="340"/>
                  <a:pt x="287" y="340"/>
                </a:cubicBezTo>
                <a:moveTo>
                  <a:pt x="453" y="334"/>
                </a:moveTo>
                <a:cubicBezTo>
                  <a:pt x="410" y="338"/>
                  <a:pt x="410" y="338"/>
                  <a:pt x="410" y="338"/>
                </a:cubicBezTo>
                <a:cubicBezTo>
                  <a:pt x="450" y="354"/>
                  <a:pt x="450" y="354"/>
                  <a:pt x="450" y="354"/>
                </a:cubicBezTo>
                <a:cubicBezTo>
                  <a:pt x="451" y="352"/>
                  <a:pt x="453" y="351"/>
                  <a:pt x="455" y="351"/>
                </a:cubicBezTo>
                <a:cubicBezTo>
                  <a:pt x="456" y="346"/>
                  <a:pt x="456" y="342"/>
                  <a:pt x="456" y="338"/>
                </a:cubicBezTo>
                <a:cubicBezTo>
                  <a:pt x="456" y="338"/>
                  <a:pt x="456" y="337"/>
                  <a:pt x="457" y="337"/>
                </a:cubicBezTo>
                <a:cubicBezTo>
                  <a:pt x="455" y="336"/>
                  <a:pt x="454" y="335"/>
                  <a:pt x="453" y="334"/>
                </a:cubicBezTo>
                <a:moveTo>
                  <a:pt x="196" y="329"/>
                </a:moveTo>
                <a:cubicBezTo>
                  <a:pt x="195" y="330"/>
                  <a:pt x="194" y="330"/>
                  <a:pt x="193" y="331"/>
                </a:cubicBezTo>
                <a:cubicBezTo>
                  <a:pt x="191" y="338"/>
                  <a:pt x="188" y="347"/>
                  <a:pt x="185" y="354"/>
                </a:cubicBezTo>
                <a:cubicBezTo>
                  <a:pt x="187" y="355"/>
                  <a:pt x="188" y="357"/>
                  <a:pt x="188" y="359"/>
                </a:cubicBezTo>
                <a:cubicBezTo>
                  <a:pt x="188" y="361"/>
                  <a:pt x="187" y="362"/>
                  <a:pt x="186" y="363"/>
                </a:cubicBezTo>
                <a:cubicBezTo>
                  <a:pt x="197" y="387"/>
                  <a:pt x="197" y="387"/>
                  <a:pt x="197" y="387"/>
                </a:cubicBezTo>
                <a:cubicBezTo>
                  <a:pt x="197" y="386"/>
                  <a:pt x="198" y="386"/>
                  <a:pt x="198" y="386"/>
                </a:cubicBezTo>
                <a:cubicBezTo>
                  <a:pt x="201" y="386"/>
                  <a:pt x="204" y="387"/>
                  <a:pt x="205" y="389"/>
                </a:cubicBezTo>
                <a:cubicBezTo>
                  <a:pt x="245" y="362"/>
                  <a:pt x="245" y="362"/>
                  <a:pt x="245" y="362"/>
                </a:cubicBezTo>
                <a:cubicBezTo>
                  <a:pt x="245" y="361"/>
                  <a:pt x="245" y="361"/>
                  <a:pt x="245" y="360"/>
                </a:cubicBezTo>
                <a:cubicBezTo>
                  <a:pt x="245" y="360"/>
                  <a:pt x="245" y="359"/>
                  <a:pt x="245" y="358"/>
                </a:cubicBezTo>
                <a:cubicBezTo>
                  <a:pt x="196" y="329"/>
                  <a:pt x="196" y="329"/>
                  <a:pt x="196" y="329"/>
                </a:cubicBezTo>
                <a:moveTo>
                  <a:pt x="52" y="320"/>
                </a:moveTo>
                <a:cubicBezTo>
                  <a:pt x="52" y="320"/>
                  <a:pt x="52" y="320"/>
                  <a:pt x="52" y="321"/>
                </a:cubicBezTo>
                <a:cubicBezTo>
                  <a:pt x="50" y="338"/>
                  <a:pt x="50" y="338"/>
                  <a:pt x="50" y="338"/>
                </a:cubicBezTo>
                <a:cubicBezTo>
                  <a:pt x="52" y="339"/>
                  <a:pt x="53" y="341"/>
                  <a:pt x="54" y="343"/>
                </a:cubicBezTo>
                <a:cubicBezTo>
                  <a:pt x="84" y="348"/>
                  <a:pt x="84" y="348"/>
                  <a:pt x="84" y="348"/>
                </a:cubicBezTo>
                <a:cubicBezTo>
                  <a:pt x="84" y="348"/>
                  <a:pt x="84" y="348"/>
                  <a:pt x="84" y="348"/>
                </a:cubicBezTo>
                <a:cubicBezTo>
                  <a:pt x="83" y="347"/>
                  <a:pt x="82" y="346"/>
                  <a:pt x="81" y="345"/>
                </a:cubicBezTo>
                <a:cubicBezTo>
                  <a:pt x="79" y="343"/>
                  <a:pt x="76" y="339"/>
                  <a:pt x="72" y="336"/>
                </a:cubicBezTo>
                <a:cubicBezTo>
                  <a:pt x="66" y="331"/>
                  <a:pt x="59" y="325"/>
                  <a:pt x="52" y="320"/>
                </a:cubicBezTo>
                <a:moveTo>
                  <a:pt x="9" y="311"/>
                </a:moveTo>
                <a:cubicBezTo>
                  <a:pt x="6" y="312"/>
                  <a:pt x="4" y="313"/>
                  <a:pt x="2" y="315"/>
                </a:cubicBezTo>
                <a:cubicBezTo>
                  <a:pt x="1" y="317"/>
                  <a:pt x="0" y="319"/>
                  <a:pt x="0" y="322"/>
                </a:cubicBezTo>
                <a:cubicBezTo>
                  <a:pt x="0" y="326"/>
                  <a:pt x="1" y="331"/>
                  <a:pt x="4" y="336"/>
                </a:cubicBezTo>
                <a:cubicBezTo>
                  <a:pt x="7" y="341"/>
                  <a:pt x="11" y="348"/>
                  <a:pt x="16" y="355"/>
                </a:cubicBezTo>
                <a:cubicBezTo>
                  <a:pt x="16" y="355"/>
                  <a:pt x="16" y="355"/>
                  <a:pt x="16" y="355"/>
                </a:cubicBezTo>
                <a:cubicBezTo>
                  <a:pt x="17" y="356"/>
                  <a:pt x="17" y="357"/>
                  <a:pt x="18" y="358"/>
                </a:cubicBezTo>
                <a:cubicBezTo>
                  <a:pt x="19" y="358"/>
                  <a:pt x="19" y="358"/>
                  <a:pt x="20" y="358"/>
                </a:cubicBezTo>
                <a:cubicBezTo>
                  <a:pt x="23" y="358"/>
                  <a:pt x="27" y="361"/>
                  <a:pt x="27" y="365"/>
                </a:cubicBezTo>
                <a:cubicBezTo>
                  <a:pt x="62" y="386"/>
                  <a:pt x="62" y="386"/>
                  <a:pt x="62" y="386"/>
                </a:cubicBezTo>
                <a:cubicBezTo>
                  <a:pt x="47" y="351"/>
                  <a:pt x="47" y="351"/>
                  <a:pt x="47" y="351"/>
                </a:cubicBezTo>
                <a:cubicBezTo>
                  <a:pt x="47" y="351"/>
                  <a:pt x="46" y="351"/>
                  <a:pt x="46" y="351"/>
                </a:cubicBezTo>
                <a:cubicBezTo>
                  <a:pt x="43" y="351"/>
                  <a:pt x="41" y="349"/>
                  <a:pt x="40" y="346"/>
                </a:cubicBezTo>
                <a:cubicBezTo>
                  <a:pt x="26" y="344"/>
                  <a:pt x="26" y="344"/>
                  <a:pt x="26" y="344"/>
                </a:cubicBezTo>
                <a:cubicBezTo>
                  <a:pt x="25" y="346"/>
                  <a:pt x="23" y="347"/>
                  <a:pt x="20" y="347"/>
                </a:cubicBezTo>
                <a:cubicBezTo>
                  <a:pt x="16" y="347"/>
                  <a:pt x="13" y="344"/>
                  <a:pt x="13" y="340"/>
                </a:cubicBezTo>
                <a:cubicBezTo>
                  <a:pt x="13" y="338"/>
                  <a:pt x="14" y="335"/>
                  <a:pt x="16" y="334"/>
                </a:cubicBezTo>
                <a:cubicBezTo>
                  <a:pt x="14" y="314"/>
                  <a:pt x="14" y="314"/>
                  <a:pt x="14" y="314"/>
                </a:cubicBezTo>
                <a:cubicBezTo>
                  <a:pt x="12" y="313"/>
                  <a:pt x="10" y="312"/>
                  <a:pt x="9" y="311"/>
                </a:cubicBezTo>
                <a:moveTo>
                  <a:pt x="22" y="308"/>
                </a:moveTo>
                <a:cubicBezTo>
                  <a:pt x="22" y="310"/>
                  <a:pt x="20" y="312"/>
                  <a:pt x="19" y="313"/>
                </a:cubicBezTo>
                <a:cubicBezTo>
                  <a:pt x="21" y="333"/>
                  <a:pt x="21" y="333"/>
                  <a:pt x="21" y="333"/>
                </a:cubicBezTo>
                <a:cubicBezTo>
                  <a:pt x="25" y="333"/>
                  <a:pt x="27" y="336"/>
                  <a:pt x="27" y="339"/>
                </a:cubicBezTo>
                <a:cubicBezTo>
                  <a:pt x="40" y="341"/>
                  <a:pt x="40" y="341"/>
                  <a:pt x="40" y="341"/>
                </a:cubicBezTo>
                <a:cubicBezTo>
                  <a:pt x="41" y="339"/>
                  <a:pt x="43" y="338"/>
                  <a:pt x="45" y="337"/>
                </a:cubicBezTo>
                <a:cubicBezTo>
                  <a:pt x="46" y="321"/>
                  <a:pt x="46" y="321"/>
                  <a:pt x="46" y="321"/>
                </a:cubicBezTo>
                <a:cubicBezTo>
                  <a:pt x="44" y="320"/>
                  <a:pt x="43" y="318"/>
                  <a:pt x="43" y="316"/>
                </a:cubicBezTo>
                <a:cubicBezTo>
                  <a:pt x="43" y="315"/>
                  <a:pt x="43" y="315"/>
                  <a:pt x="43" y="315"/>
                </a:cubicBezTo>
                <a:cubicBezTo>
                  <a:pt x="43" y="315"/>
                  <a:pt x="42" y="314"/>
                  <a:pt x="42" y="314"/>
                </a:cubicBezTo>
                <a:cubicBezTo>
                  <a:pt x="35" y="311"/>
                  <a:pt x="28" y="308"/>
                  <a:pt x="22" y="308"/>
                </a:cubicBezTo>
                <a:moveTo>
                  <a:pt x="448" y="303"/>
                </a:moveTo>
                <a:cubicBezTo>
                  <a:pt x="408" y="333"/>
                  <a:pt x="408" y="333"/>
                  <a:pt x="408" y="333"/>
                </a:cubicBezTo>
                <a:cubicBezTo>
                  <a:pt x="453" y="328"/>
                  <a:pt x="453" y="328"/>
                  <a:pt x="453" y="328"/>
                </a:cubicBezTo>
                <a:cubicBezTo>
                  <a:pt x="454" y="326"/>
                  <a:pt x="456" y="325"/>
                  <a:pt x="458" y="325"/>
                </a:cubicBezTo>
                <a:cubicBezTo>
                  <a:pt x="458" y="325"/>
                  <a:pt x="458" y="325"/>
                  <a:pt x="458" y="325"/>
                </a:cubicBezTo>
                <a:cubicBezTo>
                  <a:pt x="459" y="325"/>
                  <a:pt x="459" y="325"/>
                  <a:pt x="459" y="325"/>
                </a:cubicBezTo>
                <a:cubicBezTo>
                  <a:pt x="459" y="323"/>
                  <a:pt x="460" y="321"/>
                  <a:pt x="460" y="319"/>
                </a:cubicBezTo>
                <a:cubicBezTo>
                  <a:pt x="454" y="304"/>
                  <a:pt x="454" y="304"/>
                  <a:pt x="454" y="304"/>
                </a:cubicBezTo>
                <a:cubicBezTo>
                  <a:pt x="453" y="304"/>
                  <a:pt x="452" y="304"/>
                  <a:pt x="452" y="304"/>
                </a:cubicBezTo>
                <a:cubicBezTo>
                  <a:pt x="452" y="304"/>
                  <a:pt x="452" y="304"/>
                  <a:pt x="452" y="304"/>
                </a:cubicBezTo>
                <a:cubicBezTo>
                  <a:pt x="450" y="304"/>
                  <a:pt x="449" y="304"/>
                  <a:pt x="448" y="303"/>
                </a:cubicBezTo>
                <a:moveTo>
                  <a:pt x="370" y="300"/>
                </a:moveTo>
                <a:cubicBezTo>
                  <a:pt x="369" y="300"/>
                  <a:pt x="368" y="300"/>
                  <a:pt x="367" y="300"/>
                </a:cubicBezTo>
                <a:cubicBezTo>
                  <a:pt x="367" y="300"/>
                  <a:pt x="367" y="300"/>
                  <a:pt x="367" y="300"/>
                </a:cubicBezTo>
                <a:cubicBezTo>
                  <a:pt x="367" y="300"/>
                  <a:pt x="367" y="300"/>
                  <a:pt x="367" y="300"/>
                </a:cubicBezTo>
                <a:cubicBezTo>
                  <a:pt x="367" y="300"/>
                  <a:pt x="366" y="300"/>
                  <a:pt x="365" y="300"/>
                </a:cubicBezTo>
                <a:cubicBezTo>
                  <a:pt x="352" y="334"/>
                  <a:pt x="352" y="334"/>
                  <a:pt x="352" y="334"/>
                </a:cubicBezTo>
                <a:cubicBezTo>
                  <a:pt x="354" y="335"/>
                  <a:pt x="355" y="337"/>
                  <a:pt x="356" y="338"/>
                </a:cubicBezTo>
                <a:cubicBezTo>
                  <a:pt x="390" y="335"/>
                  <a:pt x="390" y="335"/>
                  <a:pt x="390" y="335"/>
                </a:cubicBezTo>
                <a:cubicBezTo>
                  <a:pt x="390" y="334"/>
                  <a:pt x="390" y="333"/>
                  <a:pt x="391" y="332"/>
                </a:cubicBezTo>
                <a:cubicBezTo>
                  <a:pt x="370" y="300"/>
                  <a:pt x="370" y="300"/>
                  <a:pt x="370" y="300"/>
                </a:cubicBezTo>
                <a:moveTo>
                  <a:pt x="238" y="299"/>
                </a:moveTo>
                <a:cubicBezTo>
                  <a:pt x="254" y="352"/>
                  <a:pt x="254" y="352"/>
                  <a:pt x="254" y="352"/>
                </a:cubicBezTo>
                <a:cubicBezTo>
                  <a:pt x="258" y="353"/>
                  <a:pt x="261" y="356"/>
                  <a:pt x="261" y="360"/>
                </a:cubicBezTo>
                <a:cubicBezTo>
                  <a:pt x="261" y="362"/>
                  <a:pt x="260" y="363"/>
                  <a:pt x="260" y="364"/>
                </a:cubicBezTo>
                <a:cubicBezTo>
                  <a:pt x="298" y="412"/>
                  <a:pt x="298" y="412"/>
                  <a:pt x="298" y="412"/>
                </a:cubicBezTo>
                <a:cubicBezTo>
                  <a:pt x="278" y="346"/>
                  <a:pt x="278" y="346"/>
                  <a:pt x="278" y="346"/>
                </a:cubicBezTo>
                <a:cubicBezTo>
                  <a:pt x="272" y="346"/>
                  <a:pt x="268" y="341"/>
                  <a:pt x="268" y="335"/>
                </a:cubicBezTo>
                <a:cubicBezTo>
                  <a:pt x="268" y="334"/>
                  <a:pt x="268" y="332"/>
                  <a:pt x="269" y="331"/>
                </a:cubicBezTo>
                <a:cubicBezTo>
                  <a:pt x="252" y="313"/>
                  <a:pt x="252" y="313"/>
                  <a:pt x="252" y="313"/>
                </a:cubicBezTo>
                <a:cubicBezTo>
                  <a:pt x="252" y="313"/>
                  <a:pt x="251" y="314"/>
                  <a:pt x="251" y="314"/>
                </a:cubicBezTo>
                <a:cubicBezTo>
                  <a:pt x="251" y="314"/>
                  <a:pt x="251" y="314"/>
                  <a:pt x="251" y="314"/>
                </a:cubicBezTo>
                <a:cubicBezTo>
                  <a:pt x="248" y="314"/>
                  <a:pt x="245" y="311"/>
                  <a:pt x="245" y="308"/>
                </a:cubicBezTo>
                <a:cubicBezTo>
                  <a:pt x="245" y="307"/>
                  <a:pt x="245" y="307"/>
                  <a:pt x="245" y="306"/>
                </a:cubicBezTo>
                <a:cubicBezTo>
                  <a:pt x="238" y="299"/>
                  <a:pt x="238" y="299"/>
                  <a:pt x="238" y="299"/>
                </a:cubicBezTo>
                <a:moveTo>
                  <a:pt x="197" y="285"/>
                </a:moveTo>
                <a:cubicBezTo>
                  <a:pt x="197" y="296"/>
                  <a:pt x="196" y="308"/>
                  <a:pt x="195" y="318"/>
                </a:cubicBezTo>
                <a:cubicBezTo>
                  <a:pt x="197" y="319"/>
                  <a:pt x="198" y="321"/>
                  <a:pt x="198" y="324"/>
                </a:cubicBezTo>
                <a:cubicBezTo>
                  <a:pt x="248" y="354"/>
                  <a:pt x="248" y="354"/>
                  <a:pt x="248" y="354"/>
                </a:cubicBezTo>
                <a:cubicBezTo>
                  <a:pt x="248" y="354"/>
                  <a:pt x="249" y="354"/>
                  <a:pt x="249" y="354"/>
                </a:cubicBezTo>
                <a:cubicBezTo>
                  <a:pt x="232" y="297"/>
                  <a:pt x="232" y="297"/>
                  <a:pt x="232" y="297"/>
                </a:cubicBezTo>
                <a:cubicBezTo>
                  <a:pt x="228" y="297"/>
                  <a:pt x="226" y="294"/>
                  <a:pt x="225" y="291"/>
                </a:cubicBezTo>
                <a:cubicBezTo>
                  <a:pt x="197" y="285"/>
                  <a:pt x="197" y="285"/>
                  <a:pt x="197" y="285"/>
                </a:cubicBezTo>
                <a:moveTo>
                  <a:pt x="294" y="277"/>
                </a:moveTo>
                <a:cubicBezTo>
                  <a:pt x="257" y="307"/>
                  <a:pt x="257" y="307"/>
                  <a:pt x="257" y="307"/>
                </a:cubicBezTo>
                <a:cubicBezTo>
                  <a:pt x="257" y="307"/>
                  <a:pt x="257" y="307"/>
                  <a:pt x="257" y="308"/>
                </a:cubicBezTo>
                <a:cubicBezTo>
                  <a:pt x="257" y="308"/>
                  <a:pt x="257" y="309"/>
                  <a:pt x="256" y="310"/>
                </a:cubicBezTo>
                <a:cubicBezTo>
                  <a:pt x="272" y="327"/>
                  <a:pt x="272" y="327"/>
                  <a:pt x="272" y="327"/>
                </a:cubicBezTo>
                <a:cubicBezTo>
                  <a:pt x="274" y="326"/>
                  <a:pt x="276" y="325"/>
                  <a:pt x="278" y="325"/>
                </a:cubicBezTo>
                <a:cubicBezTo>
                  <a:pt x="278" y="325"/>
                  <a:pt x="278" y="325"/>
                  <a:pt x="278" y="325"/>
                </a:cubicBezTo>
                <a:cubicBezTo>
                  <a:pt x="280" y="325"/>
                  <a:pt x="282" y="326"/>
                  <a:pt x="283" y="327"/>
                </a:cubicBezTo>
                <a:cubicBezTo>
                  <a:pt x="310" y="299"/>
                  <a:pt x="310" y="299"/>
                  <a:pt x="310" y="299"/>
                </a:cubicBezTo>
                <a:cubicBezTo>
                  <a:pt x="309" y="297"/>
                  <a:pt x="308" y="296"/>
                  <a:pt x="308" y="294"/>
                </a:cubicBezTo>
                <a:cubicBezTo>
                  <a:pt x="308" y="293"/>
                  <a:pt x="309" y="291"/>
                  <a:pt x="310" y="290"/>
                </a:cubicBezTo>
                <a:cubicBezTo>
                  <a:pt x="299" y="277"/>
                  <a:pt x="299" y="277"/>
                  <a:pt x="299" y="277"/>
                </a:cubicBezTo>
                <a:cubicBezTo>
                  <a:pt x="298" y="277"/>
                  <a:pt x="297" y="277"/>
                  <a:pt x="296" y="277"/>
                </a:cubicBezTo>
                <a:cubicBezTo>
                  <a:pt x="296" y="277"/>
                  <a:pt x="296" y="277"/>
                  <a:pt x="296" y="277"/>
                </a:cubicBezTo>
                <a:cubicBezTo>
                  <a:pt x="296" y="277"/>
                  <a:pt x="296" y="277"/>
                  <a:pt x="296" y="277"/>
                </a:cubicBezTo>
                <a:cubicBezTo>
                  <a:pt x="295" y="277"/>
                  <a:pt x="295" y="277"/>
                  <a:pt x="294" y="277"/>
                </a:cubicBezTo>
                <a:moveTo>
                  <a:pt x="350" y="266"/>
                </a:moveTo>
                <a:cubicBezTo>
                  <a:pt x="347" y="274"/>
                  <a:pt x="347" y="274"/>
                  <a:pt x="347" y="274"/>
                </a:cubicBezTo>
                <a:cubicBezTo>
                  <a:pt x="347" y="268"/>
                  <a:pt x="347" y="268"/>
                  <a:pt x="347" y="268"/>
                </a:cubicBezTo>
                <a:cubicBezTo>
                  <a:pt x="346" y="270"/>
                  <a:pt x="344" y="272"/>
                  <a:pt x="342" y="273"/>
                </a:cubicBezTo>
                <a:cubicBezTo>
                  <a:pt x="342" y="274"/>
                  <a:pt x="340" y="275"/>
                  <a:pt x="339" y="275"/>
                </a:cubicBezTo>
                <a:cubicBezTo>
                  <a:pt x="324" y="292"/>
                  <a:pt x="324" y="292"/>
                  <a:pt x="324" y="292"/>
                </a:cubicBezTo>
                <a:cubicBezTo>
                  <a:pt x="324" y="292"/>
                  <a:pt x="324" y="293"/>
                  <a:pt x="324" y="294"/>
                </a:cubicBezTo>
                <a:cubicBezTo>
                  <a:pt x="324" y="299"/>
                  <a:pt x="321" y="302"/>
                  <a:pt x="316" y="302"/>
                </a:cubicBezTo>
                <a:cubicBezTo>
                  <a:pt x="316" y="302"/>
                  <a:pt x="316" y="302"/>
                  <a:pt x="316" y="302"/>
                </a:cubicBezTo>
                <a:cubicBezTo>
                  <a:pt x="316" y="302"/>
                  <a:pt x="315" y="302"/>
                  <a:pt x="314" y="302"/>
                </a:cubicBezTo>
                <a:cubicBezTo>
                  <a:pt x="287" y="331"/>
                  <a:pt x="287" y="331"/>
                  <a:pt x="287" y="331"/>
                </a:cubicBezTo>
                <a:cubicBezTo>
                  <a:pt x="288" y="332"/>
                  <a:pt x="288" y="333"/>
                  <a:pt x="288" y="335"/>
                </a:cubicBezTo>
                <a:cubicBezTo>
                  <a:pt x="338" y="339"/>
                  <a:pt x="338" y="339"/>
                  <a:pt x="338" y="339"/>
                </a:cubicBezTo>
                <a:cubicBezTo>
                  <a:pt x="340" y="335"/>
                  <a:pt x="343" y="333"/>
                  <a:pt x="347" y="333"/>
                </a:cubicBezTo>
                <a:cubicBezTo>
                  <a:pt x="347" y="333"/>
                  <a:pt x="347" y="333"/>
                  <a:pt x="347" y="333"/>
                </a:cubicBezTo>
                <a:cubicBezTo>
                  <a:pt x="360" y="297"/>
                  <a:pt x="360" y="297"/>
                  <a:pt x="360" y="297"/>
                </a:cubicBezTo>
                <a:cubicBezTo>
                  <a:pt x="359" y="295"/>
                  <a:pt x="357" y="293"/>
                  <a:pt x="357" y="290"/>
                </a:cubicBezTo>
                <a:cubicBezTo>
                  <a:pt x="357" y="288"/>
                  <a:pt x="358" y="285"/>
                  <a:pt x="360" y="283"/>
                </a:cubicBezTo>
                <a:cubicBezTo>
                  <a:pt x="350" y="266"/>
                  <a:pt x="350" y="266"/>
                  <a:pt x="350" y="266"/>
                </a:cubicBezTo>
                <a:moveTo>
                  <a:pt x="280" y="255"/>
                </a:moveTo>
                <a:cubicBezTo>
                  <a:pt x="280" y="255"/>
                  <a:pt x="279" y="255"/>
                  <a:pt x="279" y="255"/>
                </a:cubicBezTo>
                <a:cubicBezTo>
                  <a:pt x="278" y="258"/>
                  <a:pt x="277" y="261"/>
                  <a:pt x="276" y="263"/>
                </a:cubicBezTo>
                <a:cubicBezTo>
                  <a:pt x="276" y="263"/>
                  <a:pt x="276" y="263"/>
                  <a:pt x="276" y="263"/>
                </a:cubicBezTo>
                <a:cubicBezTo>
                  <a:pt x="276" y="263"/>
                  <a:pt x="276" y="263"/>
                  <a:pt x="276" y="263"/>
                </a:cubicBezTo>
                <a:cubicBezTo>
                  <a:pt x="275" y="266"/>
                  <a:pt x="273" y="268"/>
                  <a:pt x="271" y="269"/>
                </a:cubicBezTo>
                <a:cubicBezTo>
                  <a:pt x="270" y="270"/>
                  <a:pt x="269" y="270"/>
                  <a:pt x="268" y="270"/>
                </a:cubicBezTo>
                <a:cubicBezTo>
                  <a:pt x="240" y="288"/>
                  <a:pt x="240" y="288"/>
                  <a:pt x="240" y="288"/>
                </a:cubicBezTo>
                <a:cubicBezTo>
                  <a:pt x="240" y="288"/>
                  <a:pt x="241" y="289"/>
                  <a:pt x="241" y="289"/>
                </a:cubicBezTo>
                <a:cubicBezTo>
                  <a:pt x="241" y="291"/>
                  <a:pt x="240" y="292"/>
                  <a:pt x="240" y="293"/>
                </a:cubicBezTo>
                <a:cubicBezTo>
                  <a:pt x="248" y="302"/>
                  <a:pt x="248" y="302"/>
                  <a:pt x="248" y="302"/>
                </a:cubicBezTo>
                <a:cubicBezTo>
                  <a:pt x="249" y="302"/>
                  <a:pt x="250" y="301"/>
                  <a:pt x="251" y="301"/>
                </a:cubicBezTo>
                <a:cubicBezTo>
                  <a:pt x="251" y="301"/>
                  <a:pt x="251" y="301"/>
                  <a:pt x="251" y="301"/>
                </a:cubicBezTo>
                <a:cubicBezTo>
                  <a:pt x="252" y="301"/>
                  <a:pt x="253" y="302"/>
                  <a:pt x="254" y="302"/>
                </a:cubicBezTo>
                <a:cubicBezTo>
                  <a:pt x="290" y="273"/>
                  <a:pt x="290" y="273"/>
                  <a:pt x="290" y="273"/>
                </a:cubicBezTo>
                <a:cubicBezTo>
                  <a:pt x="290" y="272"/>
                  <a:pt x="289" y="271"/>
                  <a:pt x="289" y="270"/>
                </a:cubicBezTo>
                <a:cubicBezTo>
                  <a:pt x="289" y="269"/>
                  <a:pt x="290" y="268"/>
                  <a:pt x="290" y="267"/>
                </a:cubicBezTo>
                <a:cubicBezTo>
                  <a:pt x="280" y="255"/>
                  <a:pt x="280" y="255"/>
                  <a:pt x="280" y="255"/>
                </a:cubicBezTo>
                <a:moveTo>
                  <a:pt x="437" y="252"/>
                </a:moveTo>
                <a:cubicBezTo>
                  <a:pt x="435" y="260"/>
                  <a:pt x="433" y="265"/>
                  <a:pt x="431" y="269"/>
                </a:cubicBezTo>
                <a:cubicBezTo>
                  <a:pt x="428" y="274"/>
                  <a:pt x="425" y="278"/>
                  <a:pt x="422" y="281"/>
                </a:cubicBezTo>
                <a:cubicBezTo>
                  <a:pt x="419" y="284"/>
                  <a:pt x="416" y="286"/>
                  <a:pt x="412" y="286"/>
                </a:cubicBezTo>
                <a:cubicBezTo>
                  <a:pt x="412" y="286"/>
                  <a:pt x="412" y="286"/>
                  <a:pt x="412" y="286"/>
                </a:cubicBezTo>
                <a:cubicBezTo>
                  <a:pt x="412" y="286"/>
                  <a:pt x="412" y="286"/>
                  <a:pt x="412" y="286"/>
                </a:cubicBezTo>
                <a:cubicBezTo>
                  <a:pt x="412" y="286"/>
                  <a:pt x="412" y="286"/>
                  <a:pt x="412" y="286"/>
                </a:cubicBezTo>
                <a:cubicBezTo>
                  <a:pt x="411" y="286"/>
                  <a:pt x="410" y="286"/>
                  <a:pt x="409" y="285"/>
                </a:cubicBezTo>
                <a:cubicBezTo>
                  <a:pt x="408" y="285"/>
                  <a:pt x="408" y="284"/>
                  <a:pt x="407" y="283"/>
                </a:cubicBezTo>
                <a:cubicBezTo>
                  <a:pt x="377" y="290"/>
                  <a:pt x="377" y="290"/>
                  <a:pt x="377" y="290"/>
                </a:cubicBezTo>
                <a:cubicBezTo>
                  <a:pt x="377" y="290"/>
                  <a:pt x="377" y="290"/>
                  <a:pt x="377" y="290"/>
                </a:cubicBezTo>
                <a:cubicBezTo>
                  <a:pt x="377" y="293"/>
                  <a:pt x="376" y="295"/>
                  <a:pt x="375" y="297"/>
                </a:cubicBezTo>
                <a:cubicBezTo>
                  <a:pt x="395" y="329"/>
                  <a:pt x="395" y="329"/>
                  <a:pt x="395" y="329"/>
                </a:cubicBezTo>
                <a:cubicBezTo>
                  <a:pt x="396" y="329"/>
                  <a:pt x="396" y="329"/>
                  <a:pt x="397" y="329"/>
                </a:cubicBezTo>
                <a:cubicBezTo>
                  <a:pt x="397" y="329"/>
                  <a:pt x="397" y="329"/>
                  <a:pt x="397" y="329"/>
                </a:cubicBezTo>
                <a:cubicBezTo>
                  <a:pt x="399" y="329"/>
                  <a:pt x="401" y="329"/>
                  <a:pt x="402" y="330"/>
                </a:cubicBezTo>
                <a:cubicBezTo>
                  <a:pt x="445" y="299"/>
                  <a:pt x="445" y="299"/>
                  <a:pt x="445" y="299"/>
                </a:cubicBezTo>
                <a:cubicBezTo>
                  <a:pt x="444" y="298"/>
                  <a:pt x="444" y="297"/>
                  <a:pt x="444" y="296"/>
                </a:cubicBezTo>
                <a:cubicBezTo>
                  <a:pt x="444" y="294"/>
                  <a:pt x="446" y="291"/>
                  <a:pt x="448" y="290"/>
                </a:cubicBezTo>
                <a:cubicBezTo>
                  <a:pt x="437" y="252"/>
                  <a:pt x="437" y="252"/>
                  <a:pt x="437" y="252"/>
                </a:cubicBezTo>
                <a:cubicBezTo>
                  <a:pt x="437" y="252"/>
                  <a:pt x="437" y="252"/>
                  <a:pt x="437" y="252"/>
                </a:cubicBezTo>
                <a:moveTo>
                  <a:pt x="233" y="238"/>
                </a:moveTo>
                <a:cubicBezTo>
                  <a:pt x="232" y="238"/>
                  <a:pt x="231" y="239"/>
                  <a:pt x="230" y="239"/>
                </a:cubicBezTo>
                <a:cubicBezTo>
                  <a:pt x="230" y="239"/>
                  <a:pt x="230" y="239"/>
                  <a:pt x="230" y="239"/>
                </a:cubicBezTo>
                <a:cubicBezTo>
                  <a:pt x="230" y="239"/>
                  <a:pt x="229" y="238"/>
                  <a:pt x="229" y="238"/>
                </a:cubicBezTo>
                <a:cubicBezTo>
                  <a:pt x="201" y="264"/>
                  <a:pt x="201" y="264"/>
                  <a:pt x="201" y="264"/>
                </a:cubicBezTo>
                <a:cubicBezTo>
                  <a:pt x="201" y="264"/>
                  <a:pt x="201" y="264"/>
                  <a:pt x="201" y="264"/>
                </a:cubicBezTo>
                <a:cubicBezTo>
                  <a:pt x="201" y="267"/>
                  <a:pt x="200" y="269"/>
                  <a:pt x="198" y="270"/>
                </a:cubicBezTo>
                <a:cubicBezTo>
                  <a:pt x="198" y="273"/>
                  <a:pt x="197" y="276"/>
                  <a:pt x="197" y="280"/>
                </a:cubicBezTo>
                <a:cubicBezTo>
                  <a:pt x="226" y="285"/>
                  <a:pt x="226" y="285"/>
                  <a:pt x="226" y="285"/>
                </a:cubicBezTo>
                <a:cubicBezTo>
                  <a:pt x="227" y="283"/>
                  <a:pt x="230" y="281"/>
                  <a:pt x="233" y="281"/>
                </a:cubicBezTo>
                <a:cubicBezTo>
                  <a:pt x="233" y="281"/>
                  <a:pt x="233" y="281"/>
                  <a:pt x="233" y="281"/>
                </a:cubicBezTo>
                <a:cubicBezTo>
                  <a:pt x="235" y="281"/>
                  <a:pt x="236" y="282"/>
                  <a:pt x="238" y="283"/>
                </a:cubicBezTo>
                <a:cubicBezTo>
                  <a:pt x="262" y="268"/>
                  <a:pt x="262" y="268"/>
                  <a:pt x="262" y="268"/>
                </a:cubicBezTo>
                <a:cubicBezTo>
                  <a:pt x="260" y="266"/>
                  <a:pt x="259" y="265"/>
                  <a:pt x="258" y="262"/>
                </a:cubicBezTo>
                <a:cubicBezTo>
                  <a:pt x="256" y="260"/>
                  <a:pt x="255" y="257"/>
                  <a:pt x="253" y="254"/>
                </a:cubicBezTo>
                <a:cubicBezTo>
                  <a:pt x="233" y="238"/>
                  <a:pt x="233" y="238"/>
                  <a:pt x="233" y="238"/>
                </a:cubicBezTo>
                <a:moveTo>
                  <a:pt x="471" y="232"/>
                </a:moveTo>
                <a:cubicBezTo>
                  <a:pt x="457" y="291"/>
                  <a:pt x="457" y="291"/>
                  <a:pt x="457" y="291"/>
                </a:cubicBezTo>
                <a:cubicBezTo>
                  <a:pt x="458" y="292"/>
                  <a:pt x="459" y="294"/>
                  <a:pt x="459" y="296"/>
                </a:cubicBezTo>
                <a:cubicBezTo>
                  <a:pt x="459" y="298"/>
                  <a:pt x="459" y="299"/>
                  <a:pt x="458" y="300"/>
                </a:cubicBezTo>
                <a:cubicBezTo>
                  <a:pt x="462" y="310"/>
                  <a:pt x="462" y="310"/>
                  <a:pt x="462" y="310"/>
                </a:cubicBezTo>
                <a:cubicBezTo>
                  <a:pt x="465" y="301"/>
                  <a:pt x="467" y="290"/>
                  <a:pt x="470" y="279"/>
                </a:cubicBezTo>
                <a:cubicBezTo>
                  <a:pt x="471" y="275"/>
                  <a:pt x="472" y="271"/>
                  <a:pt x="473" y="268"/>
                </a:cubicBezTo>
                <a:cubicBezTo>
                  <a:pt x="471" y="267"/>
                  <a:pt x="470" y="265"/>
                  <a:pt x="470" y="263"/>
                </a:cubicBezTo>
                <a:cubicBezTo>
                  <a:pt x="470" y="260"/>
                  <a:pt x="471" y="258"/>
                  <a:pt x="473" y="257"/>
                </a:cubicBezTo>
                <a:cubicBezTo>
                  <a:pt x="471" y="232"/>
                  <a:pt x="471" y="232"/>
                  <a:pt x="471" y="232"/>
                </a:cubicBezTo>
                <a:moveTo>
                  <a:pt x="310" y="226"/>
                </a:moveTo>
                <a:cubicBezTo>
                  <a:pt x="301" y="265"/>
                  <a:pt x="301" y="265"/>
                  <a:pt x="301" y="265"/>
                </a:cubicBezTo>
                <a:cubicBezTo>
                  <a:pt x="302" y="266"/>
                  <a:pt x="303" y="268"/>
                  <a:pt x="303" y="270"/>
                </a:cubicBezTo>
                <a:cubicBezTo>
                  <a:pt x="303" y="271"/>
                  <a:pt x="303" y="272"/>
                  <a:pt x="303" y="273"/>
                </a:cubicBezTo>
                <a:cubicBezTo>
                  <a:pt x="314" y="287"/>
                  <a:pt x="314" y="287"/>
                  <a:pt x="314" y="287"/>
                </a:cubicBezTo>
                <a:cubicBezTo>
                  <a:pt x="315" y="287"/>
                  <a:pt x="316" y="287"/>
                  <a:pt x="316" y="287"/>
                </a:cubicBezTo>
                <a:cubicBezTo>
                  <a:pt x="316" y="287"/>
                  <a:pt x="316" y="287"/>
                  <a:pt x="316" y="287"/>
                </a:cubicBezTo>
                <a:cubicBezTo>
                  <a:pt x="316" y="287"/>
                  <a:pt x="316" y="287"/>
                  <a:pt x="316" y="287"/>
                </a:cubicBezTo>
                <a:cubicBezTo>
                  <a:pt x="318" y="287"/>
                  <a:pt x="319" y="287"/>
                  <a:pt x="320" y="288"/>
                </a:cubicBezTo>
                <a:cubicBezTo>
                  <a:pt x="334" y="272"/>
                  <a:pt x="334" y="272"/>
                  <a:pt x="334" y="272"/>
                </a:cubicBezTo>
                <a:cubicBezTo>
                  <a:pt x="334" y="272"/>
                  <a:pt x="334" y="272"/>
                  <a:pt x="334" y="272"/>
                </a:cubicBezTo>
                <a:cubicBezTo>
                  <a:pt x="334" y="271"/>
                  <a:pt x="333" y="269"/>
                  <a:pt x="333" y="266"/>
                </a:cubicBezTo>
                <a:cubicBezTo>
                  <a:pt x="330" y="265"/>
                  <a:pt x="327" y="262"/>
                  <a:pt x="327" y="259"/>
                </a:cubicBezTo>
                <a:cubicBezTo>
                  <a:pt x="327" y="258"/>
                  <a:pt x="328" y="257"/>
                  <a:pt x="328" y="256"/>
                </a:cubicBezTo>
                <a:cubicBezTo>
                  <a:pt x="310" y="226"/>
                  <a:pt x="310" y="226"/>
                  <a:pt x="310" y="226"/>
                </a:cubicBezTo>
                <a:moveTo>
                  <a:pt x="467" y="223"/>
                </a:moveTo>
                <a:cubicBezTo>
                  <a:pt x="445" y="241"/>
                  <a:pt x="445" y="241"/>
                  <a:pt x="445" y="241"/>
                </a:cubicBezTo>
                <a:cubicBezTo>
                  <a:pt x="445" y="242"/>
                  <a:pt x="445" y="243"/>
                  <a:pt x="445" y="244"/>
                </a:cubicBezTo>
                <a:cubicBezTo>
                  <a:pt x="445" y="247"/>
                  <a:pt x="444" y="249"/>
                  <a:pt x="442" y="251"/>
                </a:cubicBezTo>
                <a:cubicBezTo>
                  <a:pt x="453" y="286"/>
                  <a:pt x="453" y="286"/>
                  <a:pt x="453" y="286"/>
                </a:cubicBezTo>
                <a:cubicBezTo>
                  <a:pt x="467" y="223"/>
                  <a:pt x="467" y="223"/>
                  <a:pt x="467" y="223"/>
                </a:cubicBezTo>
                <a:cubicBezTo>
                  <a:pt x="467" y="223"/>
                  <a:pt x="467" y="223"/>
                  <a:pt x="467" y="223"/>
                </a:cubicBezTo>
                <a:moveTo>
                  <a:pt x="371" y="218"/>
                </a:moveTo>
                <a:cubicBezTo>
                  <a:pt x="356" y="246"/>
                  <a:pt x="356" y="246"/>
                  <a:pt x="356" y="246"/>
                </a:cubicBezTo>
                <a:cubicBezTo>
                  <a:pt x="357" y="247"/>
                  <a:pt x="357" y="248"/>
                  <a:pt x="357" y="250"/>
                </a:cubicBezTo>
                <a:cubicBezTo>
                  <a:pt x="355" y="250"/>
                  <a:pt x="355" y="250"/>
                  <a:pt x="355" y="250"/>
                </a:cubicBezTo>
                <a:cubicBezTo>
                  <a:pt x="355" y="250"/>
                  <a:pt x="355" y="250"/>
                  <a:pt x="355" y="250"/>
                </a:cubicBezTo>
                <a:cubicBezTo>
                  <a:pt x="357" y="250"/>
                  <a:pt x="357" y="250"/>
                  <a:pt x="357" y="250"/>
                </a:cubicBezTo>
                <a:cubicBezTo>
                  <a:pt x="357" y="253"/>
                  <a:pt x="355" y="255"/>
                  <a:pt x="352" y="256"/>
                </a:cubicBezTo>
                <a:cubicBezTo>
                  <a:pt x="352" y="258"/>
                  <a:pt x="352" y="259"/>
                  <a:pt x="351" y="259"/>
                </a:cubicBezTo>
                <a:cubicBezTo>
                  <a:pt x="365" y="281"/>
                  <a:pt x="365" y="281"/>
                  <a:pt x="365" y="281"/>
                </a:cubicBezTo>
                <a:cubicBezTo>
                  <a:pt x="366" y="280"/>
                  <a:pt x="366" y="280"/>
                  <a:pt x="367" y="280"/>
                </a:cubicBezTo>
                <a:cubicBezTo>
                  <a:pt x="371" y="280"/>
                  <a:pt x="374" y="282"/>
                  <a:pt x="376" y="285"/>
                </a:cubicBezTo>
                <a:cubicBezTo>
                  <a:pt x="406" y="278"/>
                  <a:pt x="406" y="278"/>
                  <a:pt x="406" y="278"/>
                </a:cubicBezTo>
                <a:cubicBezTo>
                  <a:pt x="405" y="277"/>
                  <a:pt x="405" y="276"/>
                  <a:pt x="405" y="274"/>
                </a:cubicBezTo>
                <a:cubicBezTo>
                  <a:pt x="405" y="273"/>
                  <a:pt x="405" y="272"/>
                  <a:pt x="405" y="271"/>
                </a:cubicBezTo>
                <a:cubicBezTo>
                  <a:pt x="405" y="270"/>
                  <a:pt x="406" y="269"/>
                  <a:pt x="406" y="268"/>
                </a:cubicBezTo>
                <a:cubicBezTo>
                  <a:pt x="403" y="267"/>
                  <a:pt x="401" y="265"/>
                  <a:pt x="401" y="262"/>
                </a:cubicBezTo>
                <a:cubicBezTo>
                  <a:pt x="401" y="260"/>
                  <a:pt x="401" y="259"/>
                  <a:pt x="402" y="258"/>
                </a:cubicBezTo>
                <a:cubicBezTo>
                  <a:pt x="373" y="218"/>
                  <a:pt x="373" y="218"/>
                  <a:pt x="373" y="218"/>
                </a:cubicBezTo>
                <a:cubicBezTo>
                  <a:pt x="373" y="218"/>
                  <a:pt x="373" y="218"/>
                  <a:pt x="372" y="218"/>
                </a:cubicBezTo>
                <a:cubicBezTo>
                  <a:pt x="372" y="218"/>
                  <a:pt x="372" y="218"/>
                  <a:pt x="372" y="218"/>
                </a:cubicBezTo>
                <a:cubicBezTo>
                  <a:pt x="372" y="218"/>
                  <a:pt x="371" y="218"/>
                  <a:pt x="371" y="218"/>
                </a:cubicBezTo>
                <a:moveTo>
                  <a:pt x="285" y="210"/>
                </a:moveTo>
                <a:cubicBezTo>
                  <a:pt x="282" y="213"/>
                  <a:pt x="282" y="213"/>
                  <a:pt x="282" y="213"/>
                </a:cubicBezTo>
                <a:cubicBezTo>
                  <a:pt x="283" y="214"/>
                  <a:pt x="283" y="214"/>
                  <a:pt x="283" y="215"/>
                </a:cubicBezTo>
                <a:cubicBezTo>
                  <a:pt x="281" y="215"/>
                  <a:pt x="281" y="215"/>
                  <a:pt x="281" y="215"/>
                </a:cubicBezTo>
                <a:cubicBezTo>
                  <a:pt x="281" y="215"/>
                  <a:pt x="281" y="215"/>
                  <a:pt x="281" y="215"/>
                </a:cubicBezTo>
                <a:cubicBezTo>
                  <a:pt x="283" y="215"/>
                  <a:pt x="283" y="215"/>
                  <a:pt x="283" y="215"/>
                </a:cubicBezTo>
                <a:cubicBezTo>
                  <a:pt x="283" y="217"/>
                  <a:pt x="281" y="219"/>
                  <a:pt x="280" y="220"/>
                </a:cubicBezTo>
                <a:cubicBezTo>
                  <a:pt x="280" y="224"/>
                  <a:pt x="280" y="228"/>
                  <a:pt x="280" y="232"/>
                </a:cubicBezTo>
                <a:cubicBezTo>
                  <a:pt x="285" y="210"/>
                  <a:pt x="285" y="210"/>
                  <a:pt x="285" y="210"/>
                </a:cubicBezTo>
                <a:moveTo>
                  <a:pt x="329" y="202"/>
                </a:moveTo>
                <a:cubicBezTo>
                  <a:pt x="315" y="216"/>
                  <a:pt x="315" y="216"/>
                  <a:pt x="315" y="216"/>
                </a:cubicBezTo>
                <a:cubicBezTo>
                  <a:pt x="315" y="217"/>
                  <a:pt x="315" y="217"/>
                  <a:pt x="315" y="218"/>
                </a:cubicBezTo>
                <a:cubicBezTo>
                  <a:pt x="315" y="219"/>
                  <a:pt x="315" y="221"/>
                  <a:pt x="314" y="222"/>
                </a:cubicBezTo>
                <a:cubicBezTo>
                  <a:pt x="332" y="252"/>
                  <a:pt x="332" y="252"/>
                  <a:pt x="332" y="252"/>
                </a:cubicBezTo>
                <a:cubicBezTo>
                  <a:pt x="332" y="239"/>
                  <a:pt x="331" y="222"/>
                  <a:pt x="330" y="204"/>
                </a:cubicBezTo>
                <a:cubicBezTo>
                  <a:pt x="330" y="204"/>
                  <a:pt x="330" y="203"/>
                  <a:pt x="330" y="202"/>
                </a:cubicBezTo>
                <a:cubicBezTo>
                  <a:pt x="329" y="202"/>
                  <a:pt x="329" y="202"/>
                  <a:pt x="329" y="202"/>
                </a:cubicBezTo>
                <a:moveTo>
                  <a:pt x="220" y="198"/>
                </a:moveTo>
                <a:cubicBezTo>
                  <a:pt x="214" y="213"/>
                  <a:pt x="214" y="213"/>
                  <a:pt x="214" y="213"/>
                </a:cubicBezTo>
                <a:cubicBezTo>
                  <a:pt x="215" y="214"/>
                  <a:pt x="215" y="215"/>
                  <a:pt x="215" y="216"/>
                </a:cubicBezTo>
                <a:cubicBezTo>
                  <a:pt x="215" y="216"/>
                  <a:pt x="215" y="217"/>
                  <a:pt x="215" y="217"/>
                </a:cubicBezTo>
                <a:cubicBezTo>
                  <a:pt x="226" y="226"/>
                  <a:pt x="226" y="226"/>
                  <a:pt x="226" y="226"/>
                </a:cubicBezTo>
                <a:cubicBezTo>
                  <a:pt x="220" y="198"/>
                  <a:pt x="220" y="198"/>
                  <a:pt x="220" y="198"/>
                </a:cubicBezTo>
                <a:moveTo>
                  <a:pt x="492" y="197"/>
                </a:moveTo>
                <a:cubicBezTo>
                  <a:pt x="479" y="211"/>
                  <a:pt x="479" y="211"/>
                  <a:pt x="479" y="211"/>
                </a:cubicBezTo>
                <a:cubicBezTo>
                  <a:pt x="480" y="213"/>
                  <a:pt x="480" y="214"/>
                  <a:pt x="480" y="216"/>
                </a:cubicBezTo>
                <a:cubicBezTo>
                  <a:pt x="480" y="219"/>
                  <a:pt x="478" y="222"/>
                  <a:pt x="475" y="223"/>
                </a:cubicBezTo>
                <a:cubicBezTo>
                  <a:pt x="478" y="248"/>
                  <a:pt x="478" y="248"/>
                  <a:pt x="478" y="248"/>
                </a:cubicBezTo>
                <a:cubicBezTo>
                  <a:pt x="481" y="236"/>
                  <a:pt x="484" y="226"/>
                  <a:pt x="486" y="219"/>
                </a:cubicBezTo>
                <a:cubicBezTo>
                  <a:pt x="488" y="214"/>
                  <a:pt x="490" y="206"/>
                  <a:pt x="492" y="197"/>
                </a:cubicBezTo>
                <a:moveTo>
                  <a:pt x="188" y="192"/>
                </a:moveTo>
                <a:cubicBezTo>
                  <a:pt x="188" y="192"/>
                  <a:pt x="188" y="192"/>
                  <a:pt x="188" y="192"/>
                </a:cubicBezTo>
                <a:cubicBezTo>
                  <a:pt x="188" y="192"/>
                  <a:pt x="188" y="192"/>
                  <a:pt x="188" y="192"/>
                </a:cubicBezTo>
                <a:cubicBezTo>
                  <a:pt x="188" y="192"/>
                  <a:pt x="188" y="192"/>
                  <a:pt x="188" y="192"/>
                </a:cubicBezTo>
                <a:moveTo>
                  <a:pt x="454" y="190"/>
                </a:moveTo>
                <a:cubicBezTo>
                  <a:pt x="453" y="190"/>
                  <a:pt x="453" y="190"/>
                  <a:pt x="452" y="190"/>
                </a:cubicBezTo>
                <a:cubicBezTo>
                  <a:pt x="447" y="208"/>
                  <a:pt x="444" y="223"/>
                  <a:pt x="441" y="236"/>
                </a:cubicBezTo>
                <a:cubicBezTo>
                  <a:pt x="441" y="236"/>
                  <a:pt x="441" y="236"/>
                  <a:pt x="441" y="236"/>
                </a:cubicBezTo>
                <a:cubicBezTo>
                  <a:pt x="463" y="218"/>
                  <a:pt x="463" y="218"/>
                  <a:pt x="463" y="218"/>
                </a:cubicBezTo>
                <a:cubicBezTo>
                  <a:pt x="463" y="218"/>
                  <a:pt x="463" y="217"/>
                  <a:pt x="463" y="216"/>
                </a:cubicBezTo>
                <a:cubicBezTo>
                  <a:pt x="463" y="213"/>
                  <a:pt x="464" y="211"/>
                  <a:pt x="466" y="209"/>
                </a:cubicBezTo>
                <a:cubicBezTo>
                  <a:pt x="454" y="190"/>
                  <a:pt x="454" y="190"/>
                  <a:pt x="454" y="190"/>
                </a:cubicBezTo>
                <a:moveTo>
                  <a:pt x="359" y="182"/>
                </a:moveTo>
                <a:cubicBezTo>
                  <a:pt x="358" y="193"/>
                  <a:pt x="356" y="220"/>
                  <a:pt x="354" y="239"/>
                </a:cubicBezTo>
                <a:cubicBezTo>
                  <a:pt x="367" y="215"/>
                  <a:pt x="367" y="215"/>
                  <a:pt x="367" y="215"/>
                </a:cubicBezTo>
                <a:cubicBezTo>
                  <a:pt x="366" y="214"/>
                  <a:pt x="365" y="213"/>
                  <a:pt x="365" y="211"/>
                </a:cubicBezTo>
                <a:cubicBezTo>
                  <a:pt x="365" y="209"/>
                  <a:pt x="366" y="208"/>
                  <a:pt x="367" y="207"/>
                </a:cubicBezTo>
                <a:cubicBezTo>
                  <a:pt x="359" y="182"/>
                  <a:pt x="359" y="182"/>
                  <a:pt x="359" y="182"/>
                </a:cubicBezTo>
                <a:moveTo>
                  <a:pt x="206" y="182"/>
                </a:moveTo>
                <a:cubicBezTo>
                  <a:pt x="206" y="182"/>
                  <a:pt x="205" y="182"/>
                  <a:pt x="205" y="182"/>
                </a:cubicBezTo>
                <a:cubicBezTo>
                  <a:pt x="194" y="212"/>
                  <a:pt x="194" y="212"/>
                  <a:pt x="194" y="212"/>
                </a:cubicBezTo>
                <a:cubicBezTo>
                  <a:pt x="195" y="213"/>
                  <a:pt x="196" y="214"/>
                  <a:pt x="196" y="216"/>
                </a:cubicBezTo>
                <a:cubicBezTo>
                  <a:pt x="196" y="218"/>
                  <a:pt x="194" y="221"/>
                  <a:pt x="192" y="222"/>
                </a:cubicBezTo>
                <a:cubicBezTo>
                  <a:pt x="194" y="237"/>
                  <a:pt x="197" y="253"/>
                  <a:pt x="197" y="258"/>
                </a:cubicBezTo>
                <a:cubicBezTo>
                  <a:pt x="198" y="259"/>
                  <a:pt x="198" y="259"/>
                  <a:pt x="198" y="259"/>
                </a:cubicBezTo>
                <a:cubicBezTo>
                  <a:pt x="225" y="235"/>
                  <a:pt x="225" y="235"/>
                  <a:pt x="225" y="235"/>
                </a:cubicBezTo>
                <a:cubicBezTo>
                  <a:pt x="224" y="234"/>
                  <a:pt x="224" y="234"/>
                  <a:pt x="224" y="233"/>
                </a:cubicBezTo>
                <a:cubicBezTo>
                  <a:pt x="224" y="232"/>
                  <a:pt x="224" y="232"/>
                  <a:pt x="225" y="231"/>
                </a:cubicBezTo>
                <a:cubicBezTo>
                  <a:pt x="212" y="221"/>
                  <a:pt x="212" y="221"/>
                  <a:pt x="212" y="221"/>
                </a:cubicBezTo>
                <a:cubicBezTo>
                  <a:pt x="211" y="221"/>
                  <a:pt x="211" y="221"/>
                  <a:pt x="210" y="221"/>
                </a:cubicBezTo>
                <a:cubicBezTo>
                  <a:pt x="210" y="221"/>
                  <a:pt x="210" y="221"/>
                  <a:pt x="210" y="221"/>
                </a:cubicBezTo>
                <a:cubicBezTo>
                  <a:pt x="207" y="221"/>
                  <a:pt x="205" y="219"/>
                  <a:pt x="205" y="216"/>
                </a:cubicBezTo>
                <a:cubicBezTo>
                  <a:pt x="205" y="214"/>
                  <a:pt x="207" y="212"/>
                  <a:pt x="209" y="211"/>
                </a:cubicBezTo>
                <a:cubicBezTo>
                  <a:pt x="215" y="196"/>
                  <a:pt x="215" y="196"/>
                  <a:pt x="215" y="196"/>
                </a:cubicBezTo>
                <a:cubicBezTo>
                  <a:pt x="214" y="195"/>
                  <a:pt x="213" y="193"/>
                  <a:pt x="213" y="191"/>
                </a:cubicBezTo>
                <a:cubicBezTo>
                  <a:pt x="213" y="190"/>
                  <a:pt x="213" y="189"/>
                  <a:pt x="213" y="188"/>
                </a:cubicBezTo>
                <a:cubicBezTo>
                  <a:pt x="206" y="182"/>
                  <a:pt x="206" y="182"/>
                  <a:pt x="206" y="182"/>
                </a:cubicBezTo>
                <a:moveTo>
                  <a:pt x="311" y="180"/>
                </a:moveTo>
                <a:cubicBezTo>
                  <a:pt x="295" y="198"/>
                  <a:pt x="295" y="198"/>
                  <a:pt x="295" y="198"/>
                </a:cubicBezTo>
                <a:cubicBezTo>
                  <a:pt x="295" y="198"/>
                  <a:pt x="295" y="198"/>
                  <a:pt x="295" y="199"/>
                </a:cubicBezTo>
                <a:cubicBezTo>
                  <a:pt x="295" y="201"/>
                  <a:pt x="294" y="203"/>
                  <a:pt x="292" y="204"/>
                </a:cubicBezTo>
                <a:cubicBezTo>
                  <a:pt x="282" y="245"/>
                  <a:pt x="282" y="245"/>
                  <a:pt x="282" y="245"/>
                </a:cubicBezTo>
                <a:cubicBezTo>
                  <a:pt x="283" y="246"/>
                  <a:pt x="284" y="248"/>
                  <a:pt x="284" y="249"/>
                </a:cubicBezTo>
                <a:cubicBezTo>
                  <a:pt x="284" y="250"/>
                  <a:pt x="284" y="250"/>
                  <a:pt x="284" y="251"/>
                </a:cubicBezTo>
                <a:cubicBezTo>
                  <a:pt x="295" y="264"/>
                  <a:pt x="295" y="264"/>
                  <a:pt x="295" y="264"/>
                </a:cubicBezTo>
                <a:cubicBezTo>
                  <a:pt x="295" y="264"/>
                  <a:pt x="295" y="263"/>
                  <a:pt x="296" y="263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3" y="223"/>
                  <a:pt x="301" y="220"/>
                  <a:pt x="301" y="218"/>
                </a:cubicBezTo>
                <a:cubicBezTo>
                  <a:pt x="301" y="214"/>
                  <a:pt x="304" y="211"/>
                  <a:pt x="307" y="211"/>
                </a:cubicBezTo>
                <a:cubicBezTo>
                  <a:pt x="311" y="180"/>
                  <a:pt x="311" y="180"/>
                  <a:pt x="311" y="180"/>
                </a:cubicBezTo>
                <a:moveTo>
                  <a:pt x="280" y="179"/>
                </a:moveTo>
                <a:cubicBezTo>
                  <a:pt x="280" y="189"/>
                  <a:pt x="280" y="199"/>
                  <a:pt x="280" y="208"/>
                </a:cubicBezTo>
                <a:cubicBezTo>
                  <a:pt x="285" y="202"/>
                  <a:pt x="285" y="202"/>
                  <a:pt x="285" y="202"/>
                </a:cubicBezTo>
                <a:cubicBezTo>
                  <a:pt x="284" y="201"/>
                  <a:pt x="284" y="200"/>
                  <a:pt x="284" y="199"/>
                </a:cubicBezTo>
                <a:cubicBezTo>
                  <a:pt x="284" y="197"/>
                  <a:pt x="284" y="195"/>
                  <a:pt x="285" y="194"/>
                </a:cubicBezTo>
                <a:cubicBezTo>
                  <a:pt x="280" y="179"/>
                  <a:pt x="280" y="179"/>
                  <a:pt x="280" y="179"/>
                </a:cubicBezTo>
                <a:moveTo>
                  <a:pt x="393" y="179"/>
                </a:moveTo>
                <a:cubicBezTo>
                  <a:pt x="377" y="207"/>
                  <a:pt x="377" y="207"/>
                  <a:pt x="377" y="207"/>
                </a:cubicBezTo>
                <a:cubicBezTo>
                  <a:pt x="379" y="208"/>
                  <a:pt x="379" y="209"/>
                  <a:pt x="379" y="211"/>
                </a:cubicBezTo>
                <a:cubicBezTo>
                  <a:pt x="379" y="213"/>
                  <a:pt x="379" y="214"/>
                  <a:pt x="378" y="215"/>
                </a:cubicBezTo>
                <a:cubicBezTo>
                  <a:pt x="406" y="254"/>
                  <a:pt x="406" y="254"/>
                  <a:pt x="406" y="254"/>
                </a:cubicBezTo>
                <a:cubicBezTo>
                  <a:pt x="406" y="254"/>
                  <a:pt x="406" y="253"/>
                  <a:pt x="406" y="253"/>
                </a:cubicBezTo>
                <a:cubicBezTo>
                  <a:pt x="406" y="244"/>
                  <a:pt x="406" y="235"/>
                  <a:pt x="405" y="227"/>
                </a:cubicBezTo>
                <a:cubicBezTo>
                  <a:pt x="403" y="226"/>
                  <a:pt x="401" y="223"/>
                  <a:pt x="401" y="220"/>
                </a:cubicBezTo>
                <a:cubicBezTo>
                  <a:pt x="401" y="218"/>
                  <a:pt x="402" y="217"/>
                  <a:pt x="403" y="215"/>
                </a:cubicBezTo>
                <a:cubicBezTo>
                  <a:pt x="393" y="179"/>
                  <a:pt x="393" y="179"/>
                  <a:pt x="393" y="179"/>
                </a:cubicBezTo>
                <a:moveTo>
                  <a:pt x="234" y="171"/>
                </a:moveTo>
                <a:cubicBezTo>
                  <a:pt x="233" y="173"/>
                  <a:pt x="232" y="174"/>
                  <a:pt x="230" y="174"/>
                </a:cubicBezTo>
                <a:cubicBezTo>
                  <a:pt x="225" y="186"/>
                  <a:pt x="225" y="186"/>
                  <a:pt x="225" y="186"/>
                </a:cubicBezTo>
                <a:cubicBezTo>
                  <a:pt x="226" y="188"/>
                  <a:pt x="227" y="189"/>
                  <a:pt x="227" y="191"/>
                </a:cubicBezTo>
                <a:cubicBezTo>
                  <a:pt x="227" y="192"/>
                  <a:pt x="226" y="194"/>
                  <a:pt x="225" y="195"/>
                </a:cubicBezTo>
                <a:cubicBezTo>
                  <a:pt x="232" y="228"/>
                  <a:pt x="232" y="228"/>
                  <a:pt x="232" y="228"/>
                </a:cubicBezTo>
                <a:cubicBezTo>
                  <a:pt x="234" y="229"/>
                  <a:pt x="235" y="231"/>
                  <a:pt x="235" y="233"/>
                </a:cubicBezTo>
                <a:cubicBezTo>
                  <a:pt x="235" y="233"/>
                  <a:pt x="235" y="233"/>
                  <a:pt x="235" y="233"/>
                </a:cubicBezTo>
                <a:cubicBezTo>
                  <a:pt x="249" y="244"/>
                  <a:pt x="249" y="244"/>
                  <a:pt x="249" y="244"/>
                </a:cubicBezTo>
                <a:cubicBezTo>
                  <a:pt x="248" y="241"/>
                  <a:pt x="247" y="239"/>
                  <a:pt x="246" y="236"/>
                </a:cubicBezTo>
                <a:cubicBezTo>
                  <a:pt x="243" y="226"/>
                  <a:pt x="240" y="212"/>
                  <a:pt x="238" y="198"/>
                </a:cubicBezTo>
                <a:cubicBezTo>
                  <a:pt x="236" y="189"/>
                  <a:pt x="235" y="179"/>
                  <a:pt x="234" y="171"/>
                </a:cubicBezTo>
                <a:moveTo>
                  <a:pt x="182" y="163"/>
                </a:moveTo>
                <a:cubicBezTo>
                  <a:pt x="183" y="166"/>
                  <a:pt x="184" y="169"/>
                  <a:pt x="184" y="171"/>
                </a:cubicBezTo>
                <a:cubicBezTo>
                  <a:pt x="187" y="180"/>
                  <a:pt x="188" y="186"/>
                  <a:pt x="188" y="189"/>
                </a:cubicBezTo>
                <a:cubicBezTo>
                  <a:pt x="188" y="190"/>
                  <a:pt x="188" y="191"/>
                  <a:pt x="188" y="192"/>
                </a:cubicBezTo>
                <a:cubicBezTo>
                  <a:pt x="188" y="192"/>
                  <a:pt x="188" y="192"/>
                  <a:pt x="188" y="192"/>
                </a:cubicBezTo>
                <a:cubicBezTo>
                  <a:pt x="188" y="193"/>
                  <a:pt x="188" y="195"/>
                  <a:pt x="189" y="198"/>
                </a:cubicBezTo>
                <a:cubicBezTo>
                  <a:pt x="189" y="201"/>
                  <a:pt x="189" y="204"/>
                  <a:pt x="190" y="208"/>
                </a:cubicBezTo>
                <a:cubicBezTo>
                  <a:pt x="200" y="181"/>
                  <a:pt x="200" y="181"/>
                  <a:pt x="200" y="181"/>
                </a:cubicBezTo>
                <a:cubicBezTo>
                  <a:pt x="199" y="180"/>
                  <a:pt x="198" y="179"/>
                  <a:pt x="198" y="177"/>
                </a:cubicBezTo>
                <a:cubicBezTo>
                  <a:pt x="198" y="177"/>
                  <a:pt x="198" y="176"/>
                  <a:pt x="198" y="176"/>
                </a:cubicBezTo>
                <a:cubicBezTo>
                  <a:pt x="182" y="163"/>
                  <a:pt x="182" y="163"/>
                  <a:pt x="182" y="163"/>
                </a:cubicBezTo>
                <a:moveTo>
                  <a:pt x="404" y="163"/>
                </a:moveTo>
                <a:cubicBezTo>
                  <a:pt x="398" y="170"/>
                  <a:pt x="398" y="170"/>
                  <a:pt x="398" y="170"/>
                </a:cubicBezTo>
                <a:cubicBezTo>
                  <a:pt x="399" y="171"/>
                  <a:pt x="399" y="172"/>
                  <a:pt x="399" y="172"/>
                </a:cubicBezTo>
                <a:cubicBezTo>
                  <a:pt x="399" y="174"/>
                  <a:pt x="398" y="175"/>
                  <a:pt x="397" y="176"/>
                </a:cubicBezTo>
                <a:cubicBezTo>
                  <a:pt x="405" y="202"/>
                  <a:pt x="405" y="202"/>
                  <a:pt x="405" y="202"/>
                </a:cubicBezTo>
                <a:cubicBezTo>
                  <a:pt x="405" y="200"/>
                  <a:pt x="405" y="199"/>
                  <a:pt x="405" y="198"/>
                </a:cubicBezTo>
                <a:cubicBezTo>
                  <a:pt x="405" y="187"/>
                  <a:pt x="404" y="183"/>
                  <a:pt x="404" y="179"/>
                </a:cubicBezTo>
                <a:cubicBezTo>
                  <a:pt x="404" y="178"/>
                  <a:pt x="404" y="176"/>
                  <a:pt x="404" y="172"/>
                </a:cubicBezTo>
                <a:cubicBezTo>
                  <a:pt x="405" y="169"/>
                  <a:pt x="405" y="166"/>
                  <a:pt x="405" y="163"/>
                </a:cubicBezTo>
                <a:cubicBezTo>
                  <a:pt x="405" y="163"/>
                  <a:pt x="405" y="163"/>
                  <a:pt x="404" y="163"/>
                </a:cubicBezTo>
                <a:moveTo>
                  <a:pt x="372" y="159"/>
                </a:moveTo>
                <a:cubicBezTo>
                  <a:pt x="362" y="167"/>
                  <a:pt x="362" y="167"/>
                  <a:pt x="362" y="167"/>
                </a:cubicBezTo>
                <a:cubicBezTo>
                  <a:pt x="362" y="167"/>
                  <a:pt x="362" y="168"/>
                  <a:pt x="362" y="168"/>
                </a:cubicBezTo>
                <a:cubicBezTo>
                  <a:pt x="360" y="168"/>
                  <a:pt x="360" y="168"/>
                  <a:pt x="360" y="168"/>
                </a:cubicBezTo>
                <a:cubicBezTo>
                  <a:pt x="360" y="168"/>
                  <a:pt x="360" y="168"/>
                  <a:pt x="360" y="168"/>
                </a:cubicBezTo>
                <a:cubicBezTo>
                  <a:pt x="362" y="168"/>
                  <a:pt x="362" y="168"/>
                  <a:pt x="362" y="168"/>
                </a:cubicBezTo>
                <a:cubicBezTo>
                  <a:pt x="362" y="170"/>
                  <a:pt x="362" y="171"/>
                  <a:pt x="361" y="172"/>
                </a:cubicBezTo>
                <a:cubicBezTo>
                  <a:pt x="372" y="204"/>
                  <a:pt x="372" y="204"/>
                  <a:pt x="372" y="204"/>
                </a:cubicBezTo>
                <a:cubicBezTo>
                  <a:pt x="372" y="204"/>
                  <a:pt x="372" y="204"/>
                  <a:pt x="372" y="204"/>
                </a:cubicBezTo>
                <a:cubicBezTo>
                  <a:pt x="372" y="204"/>
                  <a:pt x="372" y="204"/>
                  <a:pt x="372" y="204"/>
                </a:cubicBezTo>
                <a:cubicBezTo>
                  <a:pt x="372" y="204"/>
                  <a:pt x="372" y="204"/>
                  <a:pt x="373" y="204"/>
                </a:cubicBezTo>
                <a:cubicBezTo>
                  <a:pt x="388" y="176"/>
                  <a:pt x="388" y="176"/>
                  <a:pt x="388" y="176"/>
                </a:cubicBezTo>
                <a:cubicBezTo>
                  <a:pt x="387" y="175"/>
                  <a:pt x="387" y="174"/>
                  <a:pt x="387" y="172"/>
                </a:cubicBezTo>
                <a:cubicBezTo>
                  <a:pt x="387" y="171"/>
                  <a:pt x="387" y="171"/>
                  <a:pt x="387" y="170"/>
                </a:cubicBezTo>
                <a:cubicBezTo>
                  <a:pt x="376" y="159"/>
                  <a:pt x="376" y="159"/>
                  <a:pt x="376" y="159"/>
                </a:cubicBezTo>
                <a:cubicBezTo>
                  <a:pt x="376" y="159"/>
                  <a:pt x="375" y="159"/>
                  <a:pt x="374" y="159"/>
                </a:cubicBezTo>
                <a:cubicBezTo>
                  <a:pt x="374" y="159"/>
                  <a:pt x="374" y="159"/>
                  <a:pt x="374" y="159"/>
                </a:cubicBezTo>
                <a:cubicBezTo>
                  <a:pt x="374" y="159"/>
                  <a:pt x="374" y="159"/>
                  <a:pt x="374" y="159"/>
                </a:cubicBezTo>
                <a:cubicBezTo>
                  <a:pt x="374" y="159"/>
                  <a:pt x="373" y="159"/>
                  <a:pt x="372" y="159"/>
                </a:cubicBezTo>
                <a:moveTo>
                  <a:pt x="196" y="151"/>
                </a:moveTo>
                <a:cubicBezTo>
                  <a:pt x="185" y="156"/>
                  <a:pt x="185" y="156"/>
                  <a:pt x="185" y="156"/>
                </a:cubicBezTo>
                <a:cubicBezTo>
                  <a:pt x="185" y="156"/>
                  <a:pt x="185" y="157"/>
                  <a:pt x="185" y="157"/>
                </a:cubicBezTo>
                <a:cubicBezTo>
                  <a:pt x="185" y="157"/>
                  <a:pt x="185" y="158"/>
                  <a:pt x="185" y="158"/>
                </a:cubicBezTo>
                <a:cubicBezTo>
                  <a:pt x="200" y="170"/>
                  <a:pt x="200" y="170"/>
                  <a:pt x="200" y="170"/>
                </a:cubicBezTo>
                <a:cubicBezTo>
                  <a:pt x="196" y="151"/>
                  <a:pt x="196" y="151"/>
                  <a:pt x="196" y="151"/>
                </a:cubicBezTo>
                <a:moveTo>
                  <a:pt x="482" y="149"/>
                </a:moveTo>
                <a:cubicBezTo>
                  <a:pt x="476" y="155"/>
                  <a:pt x="476" y="155"/>
                  <a:pt x="476" y="155"/>
                </a:cubicBezTo>
                <a:cubicBezTo>
                  <a:pt x="476" y="156"/>
                  <a:pt x="476" y="156"/>
                  <a:pt x="476" y="157"/>
                </a:cubicBezTo>
                <a:cubicBezTo>
                  <a:pt x="476" y="159"/>
                  <a:pt x="474" y="161"/>
                  <a:pt x="473" y="161"/>
                </a:cubicBezTo>
                <a:cubicBezTo>
                  <a:pt x="474" y="208"/>
                  <a:pt x="474" y="208"/>
                  <a:pt x="474" y="208"/>
                </a:cubicBezTo>
                <a:cubicBezTo>
                  <a:pt x="475" y="208"/>
                  <a:pt x="475" y="208"/>
                  <a:pt x="475" y="208"/>
                </a:cubicBezTo>
                <a:cubicBezTo>
                  <a:pt x="490" y="191"/>
                  <a:pt x="490" y="191"/>
                  <a:pt x="490" y="191"/>
                </a:cubicBezTo>
                <a:cubicBezTo>
                  <a:pt x="490" y="191"/>
                  <a:pt x="489" y="190"/>
                  <a:pt x="489" y="189"/>
                </a:cubicBezTo>
                <a:cubicBezTo>
                  <a:pt x="489" y="186"/>
                  <a:pt x="491" y="184"/>
                  <a:pt x="492" y="183"/>
                </a:cubicBezTo>
                <a:cubicBezTo>
                  <a:pt x="485" y="149"/>
                  <a:pt x="485" y="149"/>
                  <a:pt x="485" y="149"/>
                </a:cubicBezTo>
                <a:cubicBezTo>
                  <a:pt x="484" y="149"/>
                  <a:pt x="483" y="149"/>
                  <a:pt x="482" y="149"/>
                </a:cubicBezTo>
                <a:moveTo>
                  <a:pt x="204" y="147"/>
                </a:moveTo>
                <a:cubicBezTo>
                  <a:pt x="201" y="148"/>
                  <a:pt x="201" y="148"/>
                  <a:pt x="201" y="148"/>
                </a:cubicBezTo>
                <a:cubicBezTo>
                  <a:pt x="206" y="172"/>
                  <a:pt x="206" y="172"/>
                  <a:pt x="206" y="172"/>
                </a:cubicBezTo>
                <a:cubicBezTo>
                  <a:pt x="208" y="173"/>
                  <a:pt x="209" y="175"/>
                  <a:pt x="209" y="177"/>
                </a:cubicBezTo>
                <a:cubicBezTo>
                  <a:pt x="209" y="177"/>
                  <a:pt x="209" y="177"/>
                  <a:pt x="209" y="178"/>
                </a:cubicBezTo>
                <a:cubicBezTo>
                  <a:pt x="217" y="184"/>
                  <a:pt x="217" y="184"/>
                  <a:pt x="217" y="184"/>
                </a:cubicBezTo>
                <a:cubicBezTo>
                  <a:pt x="218" y="184"/>
                  <a:pt x="219" y="184"/>
                  <a:pt x="220" y="184"/>
                </a:cubicBezTo>
                <a:cubicBezTo>
                  <a:pt x="220" y="184"/>
                  <a:pt x="220" y="184"/>
                  <a:pt x="220" y="184"/>
                </a:cubicBezTo>
                <a:cubicBezTo>
                  <a:pt x="220" y="184"/>
                  <a:pt x="220" y="184"/>
                  <a:pt x="220" y="184"/>
                </a:cubicBezTo>
                <a:cubicBezTo>
                  <a:pt x="225" y="173"/>
                  <a:pt x="225" y="173"/>
                  <a:pt x="225" y="173"/>
                </a:cubicBezTo>
                <a:cubicBezTo>
                  <a:pt x="223" y="172"/>
                  <a:pt x="222" y="170"/>
                  <a:pt x="222" y="169"/>
                </a:cubicBezTo>
                <a:cubicBezTo>
                  <a:pt x="222" y="167"/>
                  <a:pt x="223" y="166"/>
                  <a:pt x="223" y="165"/>
                </a:cubicBezTo>
                <a:cubicBezTo>
                  <a:pt x="209" y="147"/>
                  <a:pt x="209" y="147"/>
                  <a:pt x="209" y="147"/>
                </a:cubicBezTo>
                <a:cubicBezTo>
                  <a:pt x="208" y="148"/>
                  <a:pt x="208" y="148"/>
                  <a:pt x="207" y="148"/>
                </a:cubicBezTo>
                <a:cubicBezTo>
                  <a:pt x="207" y="148"/>
                  <a:pt x="207" y="148"/>
                  <a:pt x="207" y="148"/>
                </a:cubicBezTo>
                <a:cubicBezTo>
                  <a:pt x="207" y="148"/>
                  <a:pt x="207" y="148"/>
                  <a:pt x="207" y="148"/>
                </a:cubicBezTo>
                <a:cubicBezTo>
                  <a:pt x="206" y="148"/>
                  <a:pt x="205" y="147"/>
                  <a:pt x="204" y="147"/>
                </a:cubicBezTo>
                <a:moveTo>
                  <a:pt x="302" y="145"/>
                </a:moveTo>
                <a:cubicBezTo>
                  <a:pt x="302" y="145"/>
                  <a:pt x="301" y="145"/>
                  <a:pt x="301" y="145"/>
                </a:cubicBezTo>
                <a:cubicBezTo>
                  <a:pt x="301" y="145"/>
                  <a:pt x="300" y="145"/>
                  <a:pt x="300" y="145"/>
                </a:cubicBezTo>
                <a:cubicBezTo>
                  <a:pt x="285" y="163"/>
                  <a:pt x="285" y="163"/>
                  <a:pt x="285" y="163"/>
                </a:cubicBezTo>
                <a:cubicBezTo>
                  <a:pt x="285" y="164"/>
                  <a:pt x="286" y="165"/>
                  <a:pt x="286" y="166"/>
                </a:cubicBezTo>
                <a:cubicBezTo>
                  <a:pt x="286" y="169"/>
                  <a:pt x="285" y="171"/>
                  <a:pt x="283" y="172"/>
                </a:cubicBezTo>
                <a:cubicBezTo>
                  <a:pt x="291" y="193"/>
                  <a:pt x="291" y="193"/>
                  <a:pt x="291" y="193"/>
                </a:cubicBezTo>
                <a:cubicBezTo>
                  <a:pt x="291" y="193"/>
                  <a:pt x="292" y="193"/>
                  <a:pt x="292" y="193"/>
                </a:cubicBezTo>
                <a:cubicBezTo>
                  <a:pt x="309" y="174"/>
                  <a:pt x="309" y="174"/>
                  <a:pt x="309" y="174"/>
                </a:cubicBezTo>
                <a:cubicBezTo>
                  <a:pt x="309" y="173"/>
                  <a:pt x="309" y="172"/>
                  <a:pt x="309" y="170"/>
                </a:cubicBezTo>
                <a:cubicBezTo>
                  <a:pt x="309" y="169"/>
                  <a:pt x="309" y="167"/>
                  <a:pt x="310" y="166"/>
                </a:cubicBezTo>
                <a:cubicBezTo>
                  <a:pt x="302" y="145"/>
                  <a:pt x="302" y="145"/>
                  <a:pt x="302" y="145"/>
                </a:cubicBezTo>
                <a:moveTo>
                  <a:pt x="361" y="143"/>
                </a:moveTo>
                <a:cubicBezTo>
                  <a:pt x="360" y="143"/>
                  <a:pt x="360" y="144"/>
                  <a:pt x="359" y="144"/>
                </a:cubicBezTo>
                <a:cubicBezTo>
                  <a:pt x="359" y="150"/>
                  <a:pt x="359" y="157"/>
                  <a:pt x="359" y="163"/>
                </a:cubicBezTo>
                <a:cubicBezTo>
                  <a:pt x="368" y="155"/>
                  <a:pt x="368" y="155"/>
                  <a:pt x="368" y="155"/>
                </a:cubicBezTo>
                <a:cubicBezTo>
                  <a:pt x="368" y="154"/>
                  <a:pt x="368" y="154"/>
                  <a:pt x="368" y="153"/>
                </a:cubicBezTo>
                <a:cubicBezTo>
                  <a:pt x="368" y="152"/>
                  <a:pt x="368" y="152"/>
                  <a:pt x="369" y="151"/>
                </a:cubicBezTo>
                <a:cubicBezTo>
                  <a:pt x="361" y="143"/>
                  <a:pt x="361" y="143"/>
                  <a:pt x="361" y="143"/>
                </a:cubicBezTo>
                <a:moveTo>
                  <a:pt x="282" y="143"/>
                </a:moveTo>
                <a:cubicBezTo>
                  <a:pt x="282" y="143"/>
                  <a:pt x="282" y="143"/>
                  <a:pt x="282" y="143"/>
                </a:cubicBezTo>
                <a:cubicBezTo>
                  <a:pt x="282" y="143"/>
                  <a:pt x="282" y="143"/>
                  <a:pt x="282" y="143"/>
                </a:cubicBezTo>
                <a:cubicBezTo>
                  <a:pt x="282" y="143"/>
                  <a:pt x="282" y="143"/>
                  <a:pt x="282" y="143"/>
                </a:cubicBezTo>
                <a:moveTo>
                  <a:pt x="327" y="137"/>
                </a:moveTo>
                <a:cubicBezTo>
                  <a:pt x="320" y="165"/>
                  <a:pt x="320" y="165"/>
                  <a:pt x="320" y="165"/>
                </a:cubicBezTo>
                <a:cubicBezTo>
                  <a:pt x="321" y="166"/>
                  <a:pt x="322" y="168"/>
                  <a:pt x="322" y="170"/>
                </a:cubicBezTo>
                <a:cubicBezTo>
                  <a:pt x="322" y="174"/>
                  <a:pt x="320" y="176"/>
                  <a:pt x="317" y="177"/>
                </a:cubicBezTo>
                <a:cubicBezTo>
                  <a:pt x="312" y="211"/>
                  <a:pt x="312" y="211"/>
                  <a:pt x="312" y="211"/>
                </a:cubicBezTo>
                <a:cubicBezTo>
                  <a:pt x="325" y="198"/>
                  <a:pt x="325" y="198"/>
                  <a:pt x="325" y="198"/>
                </a:cubicBezTo>
                <a:cubicBezTo>
                  <a:pt x="325" y="198"/>
                  <a:pt x="325" y="197"/>
                  <a:pt x="325" y="196"/>
                </a:cubicBezTo>
                <a:cubicBezTo>
                  <a:pt x="325" y="194"/>
                  <a:pt x="327" y="191"/>
                  <a:pt x="329" y="191"/>
                </a:cubicBezTo>
                <a:cubicBezTo>
                  <a:pt x="328" y="170"/>
                  <a:pt x="327" y="152"/>
                  <a:pt x="327" y="147"/>
                </a:cubicBezTo>
                <a:cubicBezTo>
                  <a:pt x="327" y="144"/>
                  <a:pt x="327" y="141"/>
                  <a:pt x="327" y="137"/>
                </a:cubicBezTo>
                <a:moveTo>
                  <a:pt x="199" y="135"/>
                </a:moveTo>
                <a:cubicBezTo>
                  <a:pt x="200" y="143"/>
                  <a:pt x="200" y="143"/>
                  <a:pt x="200" y="143"/>
                </a:cubicBezTo>
                <a:cubicBezTo>
                  <a:pt x="201" y="142"/>
                  <a:pt x="201" y="142"/>
                  <a:pt x="201" y="142"/>
                </a:cubicBezTo>
                <a:cubicBezTo>
                  <a:pt x="201" y="142"/>
                  <a:pt x="201" y="142"/>
                  <a:pt x="201" y="142"/>
                </a:cubicBezTo>
                <a:cubicBezTo>
                  <a:pt x="202" y="142"/>
                  <a:pt x="202" y="142"/>
                  <a:pt x="202" y="142"/>
                </a:cubicBezTo>
                <a:cubicBezTo>
                  <a:pt x="201" y="142"/>
                  <a:pt x="201" y="142"/>
                  <a:pt x="201" y="142"/>
                </a:cubicBezTo>
                <a:cubicBezTo>
                  <a:pt x="201" y="141"/>
                  <a:pt x="202" y="140"/>
                  <a:pt x="202" y="139"/>
                </a:cubicBezTo>
                <a:cubicBezTo>
                  <a:pt x="199" y="135"/>
                  <a:pt x="199" y="135"/>
                  <a:pt x="199" y="135"/>
                </a:cubicBezTo>
                <a:moveTo>
                  <a:pt x="504" y="132"/>
                </a:moveTo>
                <a:cubicBezTo>
                  <a:pt x="503" y="133"/>
                  <a:pt x="502" y="133"/>
                  <a:pt x="501" y="133"/>
                </a:cubicBezTo>
                <a:cubicBezTo>
                  <a:pt x="501" y="133"/>
                  <a:pt x="501" y="133"/>
                  <a:pt x="501" y="133"/>
                </a:cubicBezTo>
                <a:cubicBezTo>
                  <a:pt x="501" y="133"/>
                  <a:pt x="500" y="133"/>
                  <a:pt x="500" y="133"/>
                </a:cubicBezTo>
                <a:cubicBezTo>
                  <a:pt x="491" y="141"/>
                  <a:pt x="491" y="141"/>
                  <a:pt x="491" y="141"/>
                </a:cubicBezTo>
                <a:cubicBezTo>
                  <a:pt x="491" y="142"/>
                  <a:pt x="491" y="142"/>
                  <a:pt x="491" y="143"/>
                </a:cubicBezTo>
                <a:cubicBezTo>
                  <a:pt x="491" y="145"/>
                  <a:pt x="491" y="147"/>
                  <a:pt x="490" y="148"/>
                </a:cubicBezTo>
                <a:cubicBezTo>
                  <a:pt x="497" y="179"/>
                  <a:pt x="497" y="179"/>
                  <a:pt x="497" y="179"/>
                </a:cubicBezTo>
                <a:cubicBezTo>
                  <a:pt x="497" y="178"/>
                  <a:pt x="497" y="178"/>
                  <a:pt x="497" y="177"/>
                </a:cubicBezTo>
                <a:cubicBezTo>
                  <a:pt x="501" y="161"/>
                  <a:pt x="504" y="144"/>
                  <a:pt x="504" y="136"/>
                </a:cubicBezTo>
                <a:cubicBezTo>
                  <a:pt x="504" y="134"/>
                  <a:pt x="504" y="133"/>
                  <a:pt x="504" y="132"/>
                </a:cubicBezTo>
                <a:moveTo>
                  <a:pt x="379" y="123"/>
                </a:moveTo>
                <a:cubicBezTo>
                  <a:pt x="379" y="123"/>
                  <a:pt x="379" y="123"/>
                  <a:pt x="378" y="123"/>
                </a:cubicBezTo>
                <a:cubicBezTo>
                  <a:pt x="377" y="148"/>
                  <a:pt x="377" y="148"/>
                  <a:pt x="377" y="148"/>
                </a:cubicBezTo>
                <a:cubicBezTo>
                  <a:pt x="379" y="149"/>
                  <a:pt x="381" y="151"/>
                  <a:pt x="381" y="153"/>
                </a:cubicBezTo>
                <a:cubicBezTo>
                  <a:pt x="381" y="154"/>
                  <a:pt x="380" y="155"/>
                  <a:pt x="380" y="155"/>
                </a:cubicBezTo>
                <a:cubicBezTo>
                  <a:pt x="391" y="166"/>
                  <a:pt x="391" y="166"/>
                  <a:pt x="391" y="166"/>
                </a:cubicBezTo>
                <a:cubicBezTo>
                  <a:pt x="392" y="166"/>
                  <a:pt x="392" y="166"/>
                  <a:pt x="393" y="166"/>
                </a:cubicBezTo>
                <a:cubicBezTo>
                  <a:pt x="393" y="166"/>
                  <a:pt x="393" y="166"/>
                  <a:pt x="393" y="166"/>
                </a:cubicBezTo>
                <a:cubicBezTo>
                  <a:pt x="393" y="166"/>
                  <a:pt x="393" y="166"/>
                  <a:pt x="393" y="166"/>
                </a:cubicBezTo>
                <a:cubicBezTo>
                  <a:pt x="393" y="166"/>
                  <a:pt x="394" y="166"/>
                  <a:pt x="395" y="167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399" y="159"/>
                  <a:pt x="399" y="158"/>
                  <a:pt x="399" y="156"/>
                </a:cubicBezTo>
                <a:cubicBezTo>
                  <a:pt x="399" y="154"/>
                  <a:pt x="400" y="153"/>
                  <a:pt x="401" y="151"/>
                </a:cubicBezTo>
                <a:cubicBezTo>
                  <a:pt x="396" y="145"/>
                  <a:pt x="396" y="145"/>
                  <a:pt x="396" y="145"/>
                </a:cubicBezTo>
                <a:cubicBezTo>
                  <a:pt x="396" y="145"/>
                  <a:pt x="396" y="145"/>
                  <a:pt x="396" y="145"/>
                </a:cubicBezTo>
                <a:cubicBezTo>
                  <a:pt x="393" y="145"/>
                  <a:pt x="390" y="142"/>
                  <a:pt x="390" y="140"/>
                </a:cubicBezTo>
                <a:cubicBezTo>
                  <a:pt x="390" y="139"/>
                  <a:pt x="390" y="139"/>
                  <a:pt x="391" y="138"/>
                </a:cubicBezTo>
                <a:cubicBezTo>
                  <a:pt x="379" y="123"/>
                  <a:pt x="379" y="123"/>
                  <a:pt x="379" y="123"/>
                </a:cubicBezTo>
                <a:moveTo>
                  <a:pt x="487" y="122"/>
                </a:moveTo>
                <a:cubicBezTo>
                  <a:pt x="487" y="122"/>
                  <a:pt x="487" y="122"/>
                  <a:pt x="487" y="122"/>
                </a:cubicBezTo>
                <a:cubicBezTo>
                  <a:pt x="487" y="122"/>
                  <a:pt x="487" y="122"/>
                  <a:pt x="487" y="122"/>
                </a:cubicBezTo>
                <a:cubicBezTo>
                  <a:pt x="484" y="123"/>
                  <a:pt x="480" y="124"/>
                  <a:pt x="477" y="127"/>
                </a:cubicBezTo>
                <a:cubicBezTo>
                  <a:pt x="473" y="130"/>
                  <a:pt x="470" y="136"/>
                  <a:pt x="466" y="145"/>
                </a:cubicBezTo>
                <a:cubicBezTo>
                  <a:pt x="466" y="145"/>
                  <a:pt x="466" y="145"/>
                  <a:pt x="466" y="145"/>
                </a:cubicBezTo>
                <a:cubicBezTo>
                  <a:pt x="466" y="145"/>
                  <a:pt x="466" y="145"/>
                  <a:pt x="466" y="145"/>
                </a:cubicBezTo>
                <a:cubicBezTo>
                  <a:pt x="466" y="145"/>
                  <a:pt x="466" y="145"/>
                  <a:pt x="466" y="145"/>
                </a:cubicBezTo>
                <a:cubicBezTo>
                  <a:pt x="462" y="157"/>
                  <a:pt x="458" y="168"/>
                  <a:pt x="455" y="179"/>
                </a:cubicBezTo>
                <a:cubicBezTo>
                  <a:pt x="457" y="180"/>
                  <a:pt x="458" y="182"/>
                  <a:pt x="458" y="184"/>
                </a:cubicBezTo>
                <a:cubicBezTo>
                  <a:pt x="458" y="185"/>
                  <a:pt x="458" y="185"/>
                  <a:pt x="458" y="186"/>
                </a:cubicBezTo>
                <a:cubicBezTo>
                  <a:pt x="469" y="205"/>
                  <a:pt x="469" y="205"/>
                  <a:pt x="469" y="205"/>
                </a:cubicBezTo>
                <a:cubicBezTo>
                  <a:pt x="467" y="161"/>
                  <a:pt x="467" y="161"/>
                  <a:pt x="467" y="161"/>
                </a:cubicBezTo>
                <a:cubicBezTo>
                  <a:pt x="466" y="160"/>
                  <a:pt x="465" y="158"/>
                  <a:pt x="465" y="157"/>
                </a:cubicBezTo>
                <a:cubicBezTo>
                  <a:pt x="465" y="154"/>
                  <a:pt x="467" y="151"/>
                  <a:pt x="470" y="151"/>
                </a:cubicBezTo>
                <a:cubicBezTo>
                  <a:pt x="471" y="151"/>
                  <a:pt x="471" y="151"/>
                  <a:pt x="472" y="151"/>
                </a:cubicBezTo>
                <a:cubicBezTo>
                  <a:pt x="479" y="144"/>
                  <a:pt x="479" y="144"/>
                  <a:pt x="479" y="144"/>
                </a:cubicBezTo>
                <a:cubicBezTo>
                  <a:pt x="479" y="144"/>
                  <a:pt x="479" y="144"/>
                  <a:pt x="479" y="143"/>
                </a:cubicBezTo>
                <a:cubicBezTo>
                  <a:pt x="479" y="140"/>
                  <a:pt x="482" y="137"/>
                  <a:pt x="485" y="137"/>
                </a:cubicBezTo>
                <a:cubicBezTo>
                  <a:pt x="485" y="137"/>
                  <a:pt x="485" y="137"/>
                  <a:pt x="485" y="137"/>
                </a:cubicBezTo>
                <a:cubicBezTo>
                  <a:pt x="486" y="137"/>
                  <a:pt x="486" y="137"/>
                  <a:pt x="487" y="137"/>
                </a:cubicBezTo>
                <a:cubicBezTo>
                  <a:pt x="495" y="129"/>
                  <a:pt x="495" y="129"/>
                  <a:pt x="495" y="129"/>
                </a:cubicBezTo>
                <a:cubicBezTo>
                  <a:pt x="495" y="129"/>
                  <a:pt x="494" y="127"/>
                  <a:pt x="494" y="126"/>
                </a:cubicBezTo>
                <a:cubicBezTo>
                  <a:pt x="494" y="126"/>
                  <a:pt x="494" y="125"/>
                  <a:pt x="495" y="125"/>
                </a:cubicBezTo>
                <a:cubicBezTo>
                  <a:pt x="492" y="123"/>
                  <a:pt x="490" y="122"/>
                  <a:pt x="487" y="122"/>
                </a:cubicBezTo>
                <a:moveTo>
                  <a:pt x="218" y="111"/>
                </a:moveTo>
                <a:cubicBezTo>
                  <a:pt x="212" y="138"/>
                  <a:pt x="212" y="138"/>
                  <a:pt x="212" y="138"/>
                </a:cubicBezTo>
                <a:cubicBezTo>
                  <a:pt x="213" y="139"/>
                  <a:pt x="213" y="140"/>
                  <a:pt x="213" y="142"/>
                </a:cubicBezTo>
                <a:cubicBezTo>
                  <a:pt x="213" y="142"/>
                  <a:pt x="213" y="143"/>
                  <a:pt x="213" y="144"/>
                </a:cubicBezTo>
                <a:cubicBezTo>
                  <a:pt x="228" y="163"/>
                  <a:pt x="228" y="163"/>
                  <a:pt x="228" y="163"/>
                </a:cubicBezTo>
                <a:cubicBezTo>
                  <a:pt x="228" y="163"/>
                  <a:pt x="228" y="163"/>
                  <a:pt x="228" y="163"/>
                </a:cubicBezTo>
                <a:cubicBezTo>
                  <a:pt x="230" y="163"/>
                  <a:pt x="232" y="164"/>
                  <a:pt x="233" y="165"/>
                </a:cubicBezTo>
                <a:cubicBezTo>
                  <a:pt x="233" y="162"/>
                  <a:pt x="232" y="160"/>
                  <a:pt x="232" y="157"/>
                </a:cubicBezTo>
                <a:cubicBezTo>
                  <a:pt x="231" y="150"/>
                  <a:pt x="230" y="144"/>
                  <a:pt x="229" y="142"/>
                </a:cubicBezTo>
                <a:cubicBezTo>
                  <a:pt x="228" y="136"/>
                  <a:pt x="224" y="127"/>
                  <a:pt x="220" y="116"/>
                </a:cubicBezTo>
                <a:cubicBezTo>
                  <a:pt x="220" y="115"/>
                  <a:pt x="219" y="113"/>
                  <a:pt x="218" y="111"/>
                </a:cubicBezTo>
                <a:moveTo>
                  <a:pt x="393" y="101"/>
                </a:moveTo>
                <a:cubicBezTo>
                  <a:pt x="384" y="111"/>
                  <a:pt x="384" y="111"/>
                  <a:pt x="384" y="111"/>
                </a:cubicBezTo>
                <a:cubicBezTo>
                  <a:pt x="385" y="112"/>
                  <a:pt x="385" y="114"/>
                  <a:pt x="385" y="115"/>
                </a:cubicBezTo>
                <a:cubicBezTo>
                  <a:pt x="385" y="117"/>
                  <a:pt x="385" y="119"/>
                  <a:pt x="383" y="120"/>
                </a:cubicBezTo>
                <a:cubicBezTo>
                  <a:pt x="393" y="132"/>
                  <a:pt x="393" y="132"/>
                  <a:pt x="393" y="132"/>
                </a:cubicBezTo>
                <a:cubicBezTo>
                  <a:pt x="393" y="101"/>
                  <a:pt x="393" y="101"/>
                  <a:pt x="393" y="101"/>
                </a:cubicBezTo>
                <a:moveTo>
                  <a:pt x="298" y="100"/>
                </a:moveTo>
                <a:cubicBezTo>
                  <a:pt x="296" y="101"/>
                  <a:pt x="296" y="101"/>
                  <a:pt x="296" y="101"/>
                </a:cubicBezTo>
                <a:cubicBezTo>
                  <a:pt x="296" y="102"/>
                  <a:pt x="296" y="103"/>
                  <a:pt x="296" y="103"/>
                </a:cubicBezTo>
                <a:cubicBezTo>
                  <a:pt x="294" y="103"/>
                  <a:pt x="294" y="103"/>
                  <a:pt x="294" y="103"/>
                </a:cubicBezTo>
                <a:cubicBezTo>
                  <a:pt x="294" y="103"/>
                  <a:pt x="294" y="103"/>
                  <a:pt x="294" y="103"/>
                </a:cubicBezTo>
                <a:cubicBezTo>
                  <a:pt x="296" y="103"/>
                  <a:pt x="296" y="103"/>
                  <a:pt x="296" y="103"/>
                </a:cubicBezTo>
                <a:cubicBezTo>
                  <a:pt x="296" y="105"/>
                  <a:pt x="295" y="107"/>
                  <a:pt x="293" y="108"/>
                </a:cubicBezTo>
                <a:cubicBezTo>
                  <a:pt x="303" y="133"/>
                  <a:pt x="303" y="133"/>
                  <a:pt x="303" y="133"/>
                </a:cubicBezTo>
                <a:cubicBezTo>
                  <a:pt x="305" y="134"/>
                  <a:pt x="307" y="136"/>
                  <a:pt x="307" y="139"/>
                </a:cubicBezTo>
                <a:cubicBezTo>
                  <a:pt x="307" y="140"/>
                  <a:pt x="307" y="141"/>
                  <a:pt x="307" y="142"/>
                </a:cubicBezTo>
                <a:cubicBezTo>
                  <a:pt x="315" y="163"/>
                  <a:pt x="315" y="163"/>
                  <a:pt x="315" y="163"/>
                </a:cubicBezTo>
                <a:cubicBezTo>
                  <a:pt x="324" y="128"/>
                  <a:pt x="324" y="128"/>
                  <a:pt x="324" y="128"/>
                </a:cubicBezTo>
                <a:cubicBezTo>
                  <a:pt x="322" y="127"/>
                  <a:pt x="321" y="125"/>
                  <a:pt x="321" y="122"/>
                </a:cubicBezTo>
                <a:cubicBezTo>
                  <a:pt x="321" y="121"/>
                  <a:pt x="321" y="120"/>
                  <a:pt x="322" y="119"/>
                </a:cubicBezTo>
                <a:cubicBezTo>
                  <a:pt x="298" y="100"/>
                  <a:pt x="298" y="100"/>
                  <a:pt x="298" y="100"/>
                </a:cubicBezTo>
                <a:moveTo>
                  <a:pt x="184" y="97"/>
                </a:moveTo>
                <a:cubicBezTo>
                  <a:pt x="182" y="151"/>
                  <a:pt x="182" y="151"/>
                  <a:pt x="182" y="151"/>
                </a:cubicBezTo>
                <a:cubicBezTo>
                  <a:pt x="182" y="151"/>
                  <a:pt x="183" y="151"/>
                  <a:pt x="183" y="151"/>
                </a:cubicBezTo>
                <a:cubicBezTo>
                  <a:pt x="195" y="145"/>
                  <a:pt x="195" y="145"/>
                  <a:pt x="195" y="145"/>
                </a:cubicBezTo>
                <a:cubicBezTo>
                  <a:pt x="193" y="131"/>
                  <a:pt x="193" y="131"/>
                  <a:pt x="193" y="131"/>
                </a:cubicBezTo>
                <a:cubicBezTo>
                  <a:pt x="191" y="130"/>
                  <a:pt x="190" y="128"/>
                  <a:pt x="190" y="127"/>
                </a:cubicBezTo>
                <a:cubicBezTo>
                  <a:pt x="190" y="125"/>
                  <a:pt x="191" y="124"/>
                  <a:pt x="192" y="124"/>
                </a:cubicBezTo>
                <a:cubicBezTo>
                  <a:pt x="193" y="113"/>
                  <a:pt x="193" y="113"/>
                  <a:pt x="193" y="113"/>
                </a:cubicBezTo>
                <a:cubicBezTo>
                  <a:pt x="192" y="112"/>
                  <a:pt x="190" y="110"/>
                  <a:pt x="190" y="108"/>
                </a:cubicBezTo>
                <a:cubicBezTo>
                  <a:pt x="190" y="107"/>
                  <a:pt x="191" y="106"/>
                  <a:pt x="191" y="105"/>
                </a:cubicBezTo>
                <a:cubicBezTo>
                  <a:pt x="184" y="97"/>
                  <a:pt x="184" y="97"/>
                  <a:pt x="184" y="97"/>
                </a:cubicBezTo>
                <a:moveTo>
                  <a:pt x="407" y="87"/>
                </a:moveTo>
                <a:cubicBezTo>
                  <a:pt x="400" y="94"/>
                  <a:pt x="400" y="94"/>
                  <a:pt x="400" y="94"/>
                </a:cubicBezTo>
                <a:cubicBezTo>
                  <a:pt x="400" y="95"/>
                  <a:pt x="400" y="96"/>
                  <a:pt x="400" y="96"/>
                </a:cubicBezTo>
                <a:cubicBezTo>
                  <a:pt x="400" y="98"/>
                  <a:pt x="399" y="99"/>
                  <a:pt x="398" y="100"/>
                </a:cubicBezTo>
                <a:cubicBezTo>
                  <a:pt x="398" y="135"/>
                  <a:pt x="398" y="135"/>
                  <a:pt x="398" y="135"/>
                </a:cubicBezTo>
                <a:cubicBezTo>
                  <a:pt x="400" y="136"/>
                  <a:pt x="401" y="138"/>
                  <a:pt x="401" y="140"/>
                </a:cubicBezTo>
                <a:cubicBezTo>
                  <a:pt x="401" y="140"/>
                  <a:pt x="401" y="141"/>
                  <a:pt x="400" y="142"/>
                </a:cubicBezTo>
                <a:cubicBezTo>
                  <a:pt x="406" y="149"/>
                  <a:pt x="406" y="149"/>
                  <a:pt x="406" y="149"/>
                </a:cubicBezTo>
                <a:cubicBezTo>
                  <a:pt x="406" y="149"/>
                  <a:pt x="406" y="149"/>
                  <a:pt x="406" y="149"/>
                </a:cubicBezTo>
                <a:cubicBezTo>
                  <a:pt x="406" y="149"/>
                  <a:pt x="406" y="149"/>
                  <a:pt x="406" y="149"/>
                </a:cubicBezTo>
                <a:cubicBezTo>
                  <a:pt x="406" y="149"/>
                  <a:pt x="406" y="149"/>
                  <a:pt x="406" y="149"/>
                </a:cubicBezTo>
                <a:cubicBezTo>
                  <a:pt x="407" y="141"/>
                  <a:pt x="407" y="133"/>
                  <a:pt x="407" y="128"/>
                </a:cubicBezTo>
                <a:cubicBezTo>
                  <a:pt x="407" y="125"/>
                  <a:pt x="407" y="123"/>
                  <a:pt x="407" y="122"/>
                </a:cubicBezTo>
                <a:cubicBezTo>
                  <a:pt x="406" y="118"/>
                  <a:pt x="406" y="116"/>
                  <a:pt x="406" y="114"/>
                </a:cubicBezTo>
                <a:cubicBezTo>
                  <a:pt x="405" y="112"/>
                  <a:pt x="405" y="111"/>
                  <a:pt x="405" y="107"/>
                </a:cubicBezTo>
                <a:cubicBezTo>
                  <a:pt x="405" y="105"/>
                  <a:pt x="406" y="101"/>
                  <a:pt x="406" y="97"/>
                </a:cubicBezTo>
                <a:cubicBezTo>
                  <a:pt x="407" y="94"/>
                  <a:pt x="407" y="91"/>
                  <a:pt x="407" y="88"/>
                </a:cubicBezTo>
                <a:cubicBezTo>
                  <a:pt x="407" y="87"/>
                  <a:pt x="407" y="87"/>
                  <a:pt x="407" y="87"/>
                </a:cubicBezTo>
                <a:moveTo>
                  <a:pt x="377" y="85"/>
                </a:moveTo>
                <a:cubicBezTo>
                  <a:pt x="378" y="107"/>
                  <a:pt x="378" y="107"/>
                  <a:pt x="378" y="107"/>
                </a:cubicBezTo>
                <a:cubicBezTo>
                  <a:pt x="379" y="107"/>
                  <a:pt x="379" y="107"/>
                  <a:pt x="380" y="108"/>
                </a:cubicBezTo>
                <a:cubicBezTo>
                  <a:pt x="390" y="97"/>
                  <a:pt x="390" y="97"/>
                  <a:pt x="390" y="97"/>
                </a:cubicBezTo>
                <a:cubicBezTo>
                  <a:pt x="390" y="97"/>
                  <a:pt x="390" y="97"/>
                  <a:pt x="390" y="96"/>
                </a:cubicBezTo>
                <a:cubicBezTo>
                  <a:pt x="390" y="96"/>
                  <a:pt x="390" y="95"/>
                  <a:pt x="390" y="95"/>
                </a:cubicBezTo>
                <a:cubicBezTo>
                  <a:pt x="377" y="85"/>
                  <a:pt x="377" y="85"/>
                  <a:pt x="377" y="85"/>
                </a:cubicBezTo>
                <a:moveTo>
                  <a:pt x="167" y="77"/>
                </a:moveTo>
                <a:cubicBezTo>
                  <a:pt x="168" y="92"/>
                  <a:pt x="170" y="102"/>
                  <a:pt x="172" y="110"/>
                </a:cubicBezTo>
                <a:cubicBezTo>
                  <a:pt x="174" y="118"/>
                  <a:pt x="175" y="123"/>
                  <a:pt x="175" y="127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8"/>
                  <a:pt x="175" y="128"/>
                  <a:pt x="175" y="128"/>
                </a:cubicBezTo>
                <a:cubicBezTo>
                  <a:pt x="175" y="128"/>
                  <a:pt x="175" y="129"/>
                  <a:pt x="176" y="130"/>
                </a:cubicBezTo>
                <a:cubicBezTo>
                  <a:pt x="176" y="132"/>
                  <a:pt x="176" y="134"/>
                  <a:pt x="177" y="136"/>
                </a:cubicBezTo>
                <a:cubicBezTo>
                  <a:pt x="177" y="137"/>
                  <a:pt x="177" y="137"/>
                  <a:pt x="177" y="138"/>
                </a:cubicBezTo>
                <a:cubicBezTo>
                  <a:pt x="179" y="94"/>
                  <a:pt x="179" y="94"/>
                  <a:pt x="179" y="94"/>
                </a:cubicBezTo>
                <a:cubicBezTo>
                  <a:pt x="177" y="93"/>
                  <a:pt x="176" y="91"/>
                  <a:pt x="176" y="89"/>
                </a:cubicBezTo>
                <a:cubicBezTo>
                  <a:pt x="176" y="89"/>
                  <a:pt x="176" y="88"/>
                  <a:pt x="176" y="88"/>
                </a:cubicBezTo>
                <a:cubicBezTo>
                  <a:pt x="167" y="77"/>
                  <a:pt x="167" y="77"/>
                  <a:pt x="167" y="77"/>
                </a:cubicBezTo>
                <a:moveTo>
                  <a:pt x="282" y="75"/>
                </a:moveTo>
                <a:cubicBezTo>
                  <a:pt x="283" y="78"/>
                  <a:pt x="283" y="80"/>
                  <a:pt x="283" y="82"/>
                </a:cubicBezTo>
                <a:cubicBezTo>
                  <a:pt x="283" y="82"/>
                  <a:pt x="283" y="83"/>
                  <a:pt x="283" y="84"/>
                </a:cubicBezTo>
                <a:cubicBezTo>
                  <a:pt x="283" y="84"/>
                  <a:pt x="283" y="85"/>
                  <a:pt x="282" y="85"/>
                </a:cubicBezTo>
                <a:cubicBezTo>
                  <a:pt x="282" y="85"/>
                  <a:pt x="282" y="85"/>
                  <a:pt x="282" y="85"/>
                </a:cubicBezTo>
                <a:cubicBezTo>
                  <a:pt x="282" y="85"/>
                  <a:pt x="282" y="85"/>
                  <a:pt x="282" y="85"/>
                </a:cubicBezTo>
                <a:cubicBezTo>
                  <a:pt x="282" y="86"/>
                  <a:pt x="282" y="86"/>
                  <a:pt x="282" y="86"/>
                </a:cubicBezTo>
                <a:cubicBezTo>
                  <a:pt x="282" y="86"/>
                  <a:pt x="282" y="86"/>
                  <a:pt x="282" y="87"/>
                </a:cubicBezTo>
                <a:cubicBezTo>
                  <a:pt x="282" y="88"/>
                  <a:pt x="282" y="89"/>
                  <a:pt x="282" y="91"/>
                </a:cubicBezTo>
                <a:cubicBezTo>
                  <a:pt x="282" y="94"/>
                  <a:pt x="282" y="98"/>
                  <a:pt x="281" y="102"/>
                </a:cubicBezTo>
                <a:cubicBezTo>
                  <a:pt x="281" y="110"/>
                  <a:pt x="281" y="120"/>
                  <a:pt x="281" y="126"/>
                </a:cubicBezTo>
                <a:cubicBezTo>
                  <a:pt x="281" y="130"/>
                  <a:pt x="281" y="132"/>
                  <a:pt x="282" y="134"/>
                </a:cubicBezTo>
                <a:cubicBezTo>
                  <a:pt x="282" y="136"/>
                  <a:pt x="282" y="137"/>
                  <a:pt x="282" y="139"/>
                </a:cubicBezTo>
                <a:cubicBezTo>
                  <a:pt x="282" y="140"/>
                  <a:pt x="282" y="141"/>
                  <a:pt x="282" y="143"/>
                </a:cubicBezTo>
                <a:cubicBezTo>
                  <a:pt x="282" y="142"/>
                  <a:pt x="282" y="142"/>
                  <a:pt x="282" y="142"/>
                </a:cubicBezTo>
                <a:cubicBezTo>
                  <a:pt x="282" y="143"/>
                  <a:pt x="282" y="143"/>
                  <a:pt x="282" y="143"/>
                </a:cubicBezTo>
                <a:cubicBezTo>
                  <a:pt x="282" y="143"/>
                  <a:pt x="282" y="143"/>
                  <a:pt x="282" y="143"/>
                </a:cubicBezTo>
                <a:cubicBezTo>
                  <a:pt x="282" y="143"/>
                  <a:pt x="282" y="143"/>
                  <a:pt x="282" y="143"/>
                </a:cubicBezTo>
                <a:cubicBezTo>
                  <a:pt x="282" y="143"/>
                  <a:pt x="282" y="143"/>
                  <a:pt x="282" y="143"/>
                </a:cubicBezTo>
                <a:cubicBezTo>
                  <a:pt x="282" y="143"/>
                  <a:pt x="281" y="143"/>
                  <a:pt x="281" y="144"/>
                </a:cubicBezTo>
                <a:cubicBezTo>
                  <a:pt x="281" y="146"/>
                  <a:pt x="281" y="147"/>
                  <a:pt x="281" y="149"/>
                </a:cubicBezTo>
                <a:cubicBezTo>
                  <a:pt x="281" y="151"/>
                  <a:pt x="281" y="155"/>
                  <a:pt x="281" y="159"/>
                </a:cubicBezTo>
                <a:cubicBezTo>
                  <a:pt x="296" y="142"/>
                  <a:pt x="296" y="142"/>
                  <a:pt x="296" y="142"/>
                </a:cubicBezTo>
                <a:cubicBezTo>
                  <a:pt x="295" y="141"/>
                  <a:pt x="295" y="140"/>
                  <a:pt x="295" y="139"/>
                </a:cubicBezTo>
                <a:cubicBezTo>
                  <a:pt x="295" y="137"/>
                  <a:pt x="296" y="135"/>
                  <a:pt x="298" y="134"/>
                </a:cubicBezTo>
                <a:cubicBezTo>
                  <a:pt x="288" y="109"/>
                  <a:pt x="288" y="109"/>
                  <a:pt x="288" y="109"/>
                </a:cubicBezTo>
                <a:cubicBezTo>
                  <a:pt x="285" y="108"/>
                  <a:pt x="284" y="106"/>
                  <a:pt x="284" y="103"/>
                </a:cubicBezTo>
                <a:cubicBezTo>
                  <a:pt x="284" y="100"/>
                  <a:pt x="286" y="97"/>
                  <a:pt x="290" y="97"/>
                </a:cubicBezTo>
                <a:cubicBezTo>
                  <a:pt x="290" y="97"/>
                  <a:pt x="290" y="97"/>
                  <a:pt x="290" y="97"/>
                </a:cubicBezTo>
                <a:cubicBezTo>
                  <a:pt x="291" y="97"/>
                  <a:pt x="292" y="97"/>
                  <a:pt x="292" y="97"/>
                </a:cubicBezTo>
                <a:cubicBezTo>
                  <a:pt x="295" y="96"/>
                  <a:pt x="295" y="96"/>
                  <a:pt x="295" y="96"/>
                </a:cubicBezTo>
                <a:cubicBezTo>
                  <a:pt x="282" y="75"/>
                  <a:pt x="282" y="75"/>
                  <a:pt x="282" y="75"/>
                </a:cubicBezTo>
                <a:moveTo>
                  <a:pt x="300" y="57"/>
                </a:moveTo>
                <a:cubicBezTo>
                  <a:pt x="285" y="66"/>
                  <a:pt x="285" y="66"/>
                  <a:pt x="285" y="66"/>
                </a:cubicBezTo>
                <a:cubicBezTo>
                  <a:pt x="285" y="66"/>
                  <a:pt x="285" y="66"/>
                  <a:pt x="285" y="66"/>
                </a:cubicBezTo>
                <a:cubicBezTo>
                  <a:pt x="285" y="67"/>
                  <a:pt x="285" y="68"/>
                  <a:pt x="285" y="68"/>
                </a:cubicBezTo>
                <a:cubicBezTo>
                  <a:pt x="299" y="93"/>
                  <a:pt x="299" y="93"/>
                  <a:pt x="299" y="93"/>
                </a:cubicBezTo>
                <a:cubicBezTo>
                  <a:pt x="308" y="87"/>
                  <a:pt x="308" y="87"/>
                  <a:pt x="308" y="87"/>
                </a:cubicBezTo>
                <a:cubicBezTo>
                  <a:pt x="308" y="86"/>
                  <a:pt x="308" y="85"/>
                  <a:pt x="308" y="84"/>
                </a:cubicBezTo>
                <a:cubicBezTo>
                  <a:pt x="308" y="82"/>
                  <a:pt x="309" y="80"/>
                  <a:pt x="311" y="78"/>
                </a:cubicBezTo>
                <a:cubicBezTo>
                  <a:pt x="303" y="58"/>
                  <a:pt x="303" y="58"/>
                  <a:pt x="303" y="58"/>
                </a:cubicBezTo>
                <a:cubicBezTo>
                  <a:pt x="302" y="58"/>
                  <a:pt x="301" y="57"/>
                  <a:pt x="300" y="57"/>
                </a:cubicBezTo>
                <a:moveTo>
                  <a:pt x="369" y="56"/>
                </a:moveTo>
                <a:cubicBezTo>
                  <a:pt x="366" y="61"/>
                  <a:pt x="364" y="70"/>
                  <a:pt x="363" y="81"/>
                </a:cubicBezTo>
                <a:cubicBezTo>
                  <a:pt x="362" y="91"/>
                  <a:pt x="362" y="98"/>
                  <a:pt x="362" y="103"/>
                </a:cubicBezTo>
                <a:cubicBezTo>
                  <a:pt x="362" y="112"/>
                  <a:pt x="362" y="114"/>
                  <a:pt x="362" y="117"/>
                </a:cubicBezTo>
                <a:cubicBezTo>
                  <a:pt x="362" y="119"/>
                  <a:pt x="362" y="120"/>
                  <a:pt x="361" y="122"/>
                </a:cubicBezTo>
                <a:cubicBezTo>
                  <a:pt x="361" y="122"/>
                  <a:pt x="361" y="122"/>
                  <a:pt x="361" y="122"/>
                </a:cubicBezTo>
                <a:cubicBezTo>
                  <a:pt x="361" y="122"/>
                  <a:pt x="361" y="122"/>
                  <a:pt x="361" y="122"/>
                </a:cubicBezTo>
                <a:cubicBezTo>
                  <a:pt x="361" y="122"/>
                  <a:pt x="361" y="122"/>
                  <a:pt x="361" y="122"/>
                </a:cubicBezTo>
                <a:cubicBezTo>
                  <a:pt x="361" y="122"/>
                  <a:pt x="361" y="124"/>
                  <a:pt x="360" y="126"/>
                </a:cubicBezTo>
                <a:cubicBezTo>
                  <a:pt x="360" y="127"/>
                  <a:pt x="360" y="129"/>
                  <a:pt x="360" y="131"/>
                </a:cubicBezTo>
                <a:cubicBezTo>
                  <a:pt x="362" y="132"/>
                  <a:pt x="364" y="134"/>
                  <a:pt x="364" y="137"/>
                </a:cubicBezTo>
                <a:cubicBezTo>
                  <a:pt x="364" y="138"/>
                  <a:pt x="364" y="138"/>
                  <a:pt x="364" y="139"/>
                </a:cubicBezTo>
                <a:cubicBezTo>
                  <a:pt x="372" y="147"/>
                  <a:pt x="372" y="147"/>
                  <a:pt x="372" y="147"/>
                </a:cubicBezTo>
                <a:cubicBezTo>
                  <a:pt x="373" y="122"/>
                  <a:pt x="373" y="122"/>
                  <a:pt x="373" y="122"/>
                </a:cubicBezTo>
                <a:cubicBezTo>
                  <a:pt x="371" y="121"/>
                  <a:pt x="369" y="118"/>
                  <a:pt x="369" y="115"/>
                </a:cubicBezTo>
                <a:cubicBezTo>
                  <a:pt x="369" y="112"/>
                  <a:pt x="371" y="110"/>
                  <a:pt x="373" y="108"/>
                </a:cubicBezTo>
                <a:cubicBezTo>
                  <a:pt x="372" y="85"/>
                  <a:pt x="372" y="85"/>
                  <a:pt x="372" y="85"/>
                </a:cubicBezTo>
                <a:cubicBezTo>
                  <a:pt x="370" y="84"/>
                  <a:pt x="369" y="82"/>
                  <a:pt x="369" y="80"/>
                </a:cubicBezTo>
                <a:cubicBezTo>
                  <a:pt x="369" y="79"/>
                  <a:pt x="370" y="77"/>
                  <a:pt x="371" y="76"/>
                </a:cubicBezTo>
                <a:cubicBezTo>
                  <a:pt x="370" y="57"/>
                  <a:pt x="370" y="57"/>
                  <a:pt x="370" y="57"/>
                </a:cubicBezTo>
                <a:cubicBezTo>
                  <a:pt x="370" y="57"/>
                  <a:pt x="370" y="57"/>
                  <a:pt x="369" y="56"/>
                </a:cubicBezTo>
                <a:moveTo>
                  <a:pt x="395" y="53"/>
                </a:moveTo>
                <a:cubicBezTo>
                  <a:pt x="379" y="77"/>
                  <a:pt x="379" y="77"/>
                  <a:pt x="379" y="77"/>
                </a:cubicBezTo>
                <a:cubicBezTo>
                  <a:pt x="380" y="78"/>
                  <a:pt x="380" y="79"/>
                  <a:pt x="380" y="80"/>
                </a:cubicBezTo>
                <a:cubicBezTo>
                  <a:pt x="380" y="80"/>
                  <a:pt x="380" y="80"/>
                  <a:pt x="380" y="80"/>
                </a:cubicBezTo>
                <a:cubicBezTo>
                  <a:pt x="394" y="91"/>
                  <a:pt x="394" y="91"/>
                  <a:pt x="394" y="91"/>
                </a:cubicBezTo>
                <a:cubicBezTo>
                  <a:pt x="394" y="91"/>
                  <a:pt x="395" y="91"/>
                  <a:pt x="395" y="91"/>
                </a:cubicBezTo>
                <a:cubicBezTo>
                  <a:pt x="395" y="91"/>
                  <a:pt x="395" y="91"/>
                  <a:pt x="395" y="91"/>
                </a:cubicBezTo>
                <a:cubicBezTo>
                  <a:pt x="395" y="91"/>
                  <a:pt x="395" y="91"/>
                  <a:pt x="396" y="91"/>
                </a:cubicBezTo>
                <a:cubicBezTo>
                  <a:pt x="403" y="83"/>
                  <a:pt x="403" y="83"/>
                  <a:pt x="403" y="83"/>
                </a:cubicBezTo>
                <a:cubicBezTo>
                  <a:pt x="403" y="82"/>
                  <a:pt x="403" y="82"/>
                  <a:pt x="403" y="81"/>
                </a:cubicBezTo>
                <a:cubicBezTo>
                  <a:pt x="403" y="79"/>
                  <a:pt x="405" y="76"/>
                  <a:pt x="407" y="75"/>
                </a:cubicBezTo>
                <a:cubicBezTo>
                  <a:pt x="407" y="72"/>
                  <a:pt x="406" y="69"/>
                  <a:pt x="405" y="66"/>
                </a:cubicBezTo>
                <a:cubicBezTo>
                  <a:pt x="404" y="62"/>
                  <a:pt x="402" y="58"/>
                  <a:pt x="398" y="55"/>
                </a:cubicBezTo>
                <a:cubicBezTo>
                  <a:pt x="397" y="54"/>
                  <a:pt x="396" y="54"/>
                  <a:pt x="395" y="53"/>
                </a:cubicBezTo>
                <a:moveTo>
                  <a:pt x="198" y="52"/>
                </a:moveTo>
                <a:cubicBezTo>
                  <a:pt x="187" y="86"/>
                  <a:pt x="187" y="86"/>
                  <a:pt x="187" y="86"/>
                </a:cubicBezTo>
                <a:cubicBezTo>
                  <a:pt x="187" y="87"/>
                  <a:pt x="188" y="88"/>
                  <a:pt x="188" y="89"/>
                </a:cubicBezTo>
                <a:cubicBezTo>
                  <a:pt x="188" y="90"/>
                  <a:pt x="187" y="91"/>
                  <a:pt x="187" y="92"/>
                </a:cubicBezTo>
                <a:cubicBezTo>
                  <a:pt x="195" y="102"/>
                  <a:pt x="195" y="102"/>
                  <a:pt x="195" y="102"/>
                </a:cubicBezTo>
                <a:cubicBezTo>
                  <a:pt x="196" y="102"/>
                  <a:pt x="196" y="102"/>
                  <a:pt x="196" y="102"/>
                </a:cubicBezTo>
                <a:cubicBezTo>
                  <a:pt x="200" y="102"/>
                  <a:pt x="202" y="104"/>
                  <a:pt x="202" y="108"/>
                </a:cubicBezTo>
                <a:cubicBezTo>
                  <a:pt x="202" y="110"/>
                  <a:pt x="201" y="112"/>
                  <a:pt x="199" y="113"/>
                </a:cubicBezTo>
                <a:cubicBezTo>
                  <a:pt x="197" y="122"/>
                  <a:pt x="197" y="122"/>
                  <a:pt x="197" y="122"/>
                </a:cubicBezTo>
                <a:cubicBezTo>
                  <a:pt x="199" y="123"/>
                  <a:pt x="200" y="125"/>
                  <a:pt x="200" y="127"/>
                </a:cubicBezTo>
                <a:cubicBezTo>
                  <a:pt x="200" y="127"/>
                  <a:pt x="200" y="127"/>
                  <a:pt x="200" y="127"/>
                </a:cubicBezTo>
                <a:cubicBezTo>
                  <a:pt x="207" y="136"/>
                  <a:pt x="207" y="136"/>
                  <a:pt x="207" y="136"/>
                </a:cubicBezTo>
                <a:cubicBezTo>
                  <a:pt x="214" y="108"/>
                  <a:pt x="214" y="108"/>
                  <a:pt x="214" y="108"/>
                </a:cubicBezTo>
                <a:cubicBezTo>
                  <a:pt x="213" y="107"/>
                  <a:pt x="212" y="105"/>
                  <a:pt x="212" y="104"/>
                </a:cubicBezTo>
                <a:cubicBezTo>
                  <a:pt x="212" y="102"/>
                  <a:pt x="213" y="100"/>
                  <a:pt x="214" y="99"/>
                </a:cubicBezTo>
                <a:cubicBezTo>
                  <a:pt x="213" y="95"/>
                  <a:pt x="211" y="90"/>
                  <a:pt x="210" y="87"/>
                </a:cubicBezTo>
                <a:cubicBezTo>
                  <a:pt x="209" y="80"/>
                  <a:pt x="205" y="70"/>
                  <a:pt x="202" y="60"/>
                </a:cubicBezTo>
                <a:cubicBezTo>
                  <a:pt x="201" y="57"/>
                  <a:pt x="199" y="54"/>
                  <a:pt x="198" y="52"/>
                </a:cubicBezTo>
                <a:moveTo>
                  <a:pt x="382" y="49"/>
                </a:moveTo>
                <a:cubicBezTo>
                  <a:pt x="382" y="49"/>
                  <a:pt x="382" y="49"/>
                  <a:pt x="382" y="49"/>
                </a:cubicBezTo>
                <a:cubicBezTo>
                  <a:pt x="381" y="49"/>
                  <a:pt x="381" y="49"/>
                  <a:pt x="381" y="49"/>
                </a:cubicBezTo>
                <a:cubicBezTo>
                  <a:pt x="380" y="49"/>
                  <a:pt x="379" y="49"/>
                  <a:pt x="378" y="49"/>
                </a:cubicBezTo>
                <a:cubicBezTo>
                  <a:pt x="379" y="50"/>
                  <a:pt x="379" y="50"/>
                  <a:pt x="379" y="50"/>
                </a:cubicBezTo>
                <a:cubicBezTo>
                  <a:pt x="379" y="53"/>
                  <a:pt x="377" y="55"/>
                  <a:pt x="376" y="56"/>
                </a:cubicBezTo>
                <a:cubicBezTo>
                  <a:pt x="376" y="72"/>
                  <a:pt x="376" y="72"/>
                  <a:pt x="376" y="72"/>
                </a:cubicBezTo>
                <a:cubicBezTo>
                  <a:pt x="390" y="51"/>
                  <a:pt x="390" y="51"/>
                  <a:pt x="390" y="51"/>
                </a:cubicBezTo>
                <a:cubicBezTo>
                  <a:pt x="387" y="50"/>
                  <a:pt x="384" y="49"/>
                  <a:pt x="382" y="49"/>
                </a:cubicBezTo>
                <a:moveTo>
                  <a:pt x="188" y="34"/>
                </a:moveTo>
                <a:cubicBezTo>
                  <a:pt x="188" y="34"/>
                  <a:pt x="188" y="34"/>
                  <a:pt x="188" y="34"/>
                </a:cubicBezTo>
                <a:cubicBezTo>
                  <a:pt x="188" y="34"/>
                  <a:pt x="188" y="34"/>
                  <a:pt x="188" y="34"/>
                </a:cubicBezTo>
                <a:cubicBezTo>
                  <a:pt x="188" y="34"/>
                  <a:pt x="188" y="34"/>
                  <a:pt x="188" y="34"/>
                </a:cubicBezTo>
                <a:cubicBezTo>
                  <a:pt x="185" y="34"/>
                  <a:pt x="179" y="35"/>
                  <a:pt x="175" y="39"/>
                </a:cubicBezTo>
                <a:cubicBezTo>
                  <a:pt x="170" y="43"/>
                  <a:pt x="166" y="50"/>
                  <a:pt x="166" y="64"/>
                </a:cubicBezTo>
                <a:cubicBezTo>
                  <a:pt x="166" y="65"/>
                  <a:pt x="166" y="66"/>
                  <a:pt x="166" y="67"/>
                </a:cubicBezTo>
                <a:cubicBezTo>
                  <a:pt x="168" y="67"/>
                  <a:pt x="169" y="69"/>
                  <a:pt x="169" y="71"/>
                </a:cubicBezTo>
                <a:cubicBezTo>
                  <a:pt x="169" y="72"/>
                  <a:pt x="169" y="72"/>
                  <a:pt x="169" y="72"/>
                </a:cubicBezTo>
                <a:cubicBezTo>
                  <a:pt x="180" y="84"/>
                  <a:pt x="180" y="84"/>
                  <a:pt x="180" y="84"/>
                </a:cubicBezTo>
                <a:cubicBezTo>
                  <a:pt x="180" y="83"/>
                  <a:pt x="181" y="83"/>
                  <a:pt x="182" y="83"/>
                </a:cubicBezTo>
                <a:cubicBezTo>
                  <a:pt x="194" y="49"/>
                  <a:pt x="194" y="49"/>
                  <a:pt x="194" y="49"/>
                </a:cubicBezTo>
                <a:cubicBezTo>
                  <a:pt x="193" y="48"/>
                  <a:pt x="193" y="47"/>
                  <a:pt x="193" y="46"/>
                </a:cubicBezTo>
                <a:cubicBezTo>
                  <a:pt x="193" y="45"/>
                  <a:pt x="194" y="43"/>
                  <a:pt x="194" y="42"/>
                </a:cubicBezTo>
                <a:cubicBezTo>
                  <a:pt x="193" y="40"/>
                  <a:pt x="192" y="38"/>
                  <a:pt x="191" y="36"/>
                </a:cubicBezTo>
                <a:cubicBezTo>
                  <a:pt x="191" y="35"/>
                  <a:pt x="190" y="34"/>
                  <a:pt x="190" y="34"/>
                </a:cubicBezTo>
                <a:cubicBezTo>
                  <a:pt x="190" y="34"/>
                  <a:pt x="189" y="34"/>
                  <a:pt x="188" y="34"/>
                </a:cubicBezTo>
                <a:moveTo>
                  <a:pt x="320" y="25"/>
                </a:moveTo>
                <a:cubicBezTo>
                  <a:pt x="308" y="48"/>
                  <a:pt x="308" y="48"/>
                  <a:pt x="308" y="48"/>
                </a:cubicBezTo>
                <a:cubicBezTo>
                  <a:pt x="309" y="49"/>
                  <a:pt x="310" y="50"/>
                  <a:pt x="310" y="52"/>
                </a:cubicBezTo>
                <a:cubicBezTo>
                  <a:pt x="310" y="54"/>
                  <a:pt x="309" y="55"/>
                  <a:pt x="308" y="56"/>
                </a:cubicBezTo>
                <a:cubicBezTo>
                  <a:pt x="316" y="76"/>
                  <a:pt x="316" y="76"/>
                  <a:pt x="316" y="76"/>
                </a:cubicBezTo>
                <a:cubicBezTo>
                  <a:pt x="316" y="76"/>
                  <a:pt x="316" y="76"/>
                  <a:pt x="316" y="76"/>
                </a:cubicBezTo>
                <a:cubicBezTo>
                  <a:pt x="320" y="76"/>
                  <a:pt x="324" y="80"/>
                  <a:pt x="324" y="84"/>
                </a:cubicBezTo>
                <a:cubicBezTo>
                  <a:pt x="324" y="89"/>
                  <a:pt x="320" y="92"/>
                  <a:pt x="316" y="92"/>
                </a:cubicBezTo>
                <a:cubicBezTo>
                  <a:pt x="316" y="92"/>
                  <a:pt x="316" y="92"/>
                  <a:pt x="316" y="92"/>
                </a:cubicBezTo>
                <a:cubicBezTo>
                  <a:pt x="314" y="92"/>
                  <a:pt x="313" y="92"/>
                  <a:pt x="311" y="91"/>
                </a:cubicBezTo>
                <a:cubicBezTo>
                  <a:pt x="303" y="97"/>
                  <a:pt x="303" y="97"/>
                  <a:pt x="303" y="97"/>
                </a:cubicBezTo>
                <a:cubicBezTo>
                  <a:pt x="325" y="115"/>
                  <a:pt x="325" y="115"/>
                  <a:pt x="325" y="115"/>
                </a:cubicBezTo>
                <a:cubicBezTo>
                  <a:pt x="326" y="115"/>
                  <a:pt x="327" y="114"/>
                  <a:pt x="327" y="114"/>
                </a:cubicBezTo>
                <a:cubicBezTo>
                  <a:pt x="327" y="104"/>
                  <a:pt x="327" y="94"/>
                  <a:pt x="326" y="88"/>
                </a:cubicBezTo>
                <a:cubicBezTo>
                  <a:pt x="326" y="85"/>
                  <a:pt x="326" y="83"/>
                  <a:pt x="325" y="82"/>
                </a:cubicBezTo>
                <a:cubicBezTo>
                  <a:pt x="325" y="81"/>
                  <a:pt x="325" y="80"/>
                  <a:pt x="325" y="78"/>
                </a:cubicBezTo>
                <a:cubicBezTo>
                  <a:pt x="324" y="77"/>
                  <a:pt x="324" y="75"/>
                  <a:pt x="324" y="73"/>
                </a:cubicBezTo>
                <a:cubicBezTo>
                  <a:pt x="324" y="70"/>
                  <a:pt x="324" y="65"/>
                  <a:pt x="323" y="59"/>
                </a:cubicBezTo>
                <a:cubicBezTo>
                  <a:pt x="323" y="49"/>
                  <a:pt x="322" y="36"/>
                  <a:pt x="320" y="25"/>
                </a:cubicBezTo>
                <a:moveTo>
                  <a:pt x="291" y="6"/>
                </a:moveTo>
                <a:cubicBezTo>
                  <a:pt x="285" y="12"/>
                  <a:pt x="282" y="21"/>
                  <a:pt x="282" y="35"/>
                </a:cubicBezTo>
                <a:cubicBezTo>
                  <a:pt x="282" y="45"/>
                  <a:pt x="282" y="54"/>
                  <a:pt x="282" y="61"/>
                </a:cubicBezTo>
                <a:cubicBezTo>
                  <a:pt x="282" y="61"/>
                  <a:pt x="282" y="61"/>
                  <a:pt x="282" y="61"/>
                </a:cubicBezTo>
                <a:cubicBezTo>
                  <a:pt x="297" y="52"/>
                  <a:pt x="297" y="52"/>
                  <a:pt x="297" y="52"/>
                </a:cubicBezTo>
                <a:cubicBezTo>
                  <a:pt x="297" y="50"/>
                  <a:pt x="298" y="48"/>
                  <a:pt x="300" y="47"/>
                </a:cubicBezTo>
                <a:cubicBezTo>
                  <a:pt x="291" y="6"/>
                  <a:pt x="291" y="6"/>
                  <a:pt x="291" y="6"/>
                </a:cubicBezTo>
                <a:moveTo>
                  <a:pt x="303" y="0"/>
                </a:moveTo>
                <a:cubicBezTo>
                  <a:pt x="303" y="0"/>
                  <a:pt x="303" y="0"/>
                  <a:pt x="303" y="0"/>
                </a:cubicBezTo>
                <a:cubicBezTo>
                  <a:pt x="301" y="0"/>
                  <a:pt x="300" y="0"/>
                  <a:pt x="298" y="1"/>
                </a:cubicBezTo>
                <a:cubicBezTo>
                  <a:pt x="298" y="2"/>
                  <a:pt x="297" y="4"/>
                  <a:pt x="296" y="5"/>
                </a:cubicBezTo>
                <a:cubicBezTo>
                  <a:pt x="305" y="43"/>
                  <a:pt x="305" y="43"/>
                  <a:pt x="305" y="43"/>
                </a:cubicBezTo>
                <a:cubicBezTo>
                  <a:pt x="316" y="21"/>
                  <a:pt x="316" y="21"/>
                  <a:pt x="316" y="21"/>
                </a:cubicBezTo>
                <a:cubicBezTo>
                  <a:pt x="316" y="20"/>
                  <a:pt x="316" y="19"/>
                  <a:pt x="316" y="18"/>
                </a:cubicBezTo>
                <a:cubicBezTo>
                  <a:pt x="316" y="16"/>
                  <a:pt x="317" y="14"/>
                  <a:pt x="318" y="13"/>
                </a:cubicBezTo>
                <a:cubicBezTo>
                  <a:pt x="317" y="11"/>
                  <a:pt x="316" y="8"/>
                  <a:pt x="315" y="6"/>
                </a:cubicBezTo>
                <a:cubicBezTo>
                  <a:pt x="314" y="4"/>
                  <a:pt x="313" y="3"/>
                  <a:pt x="311" y="2"/>
                </a:cubicBezTo>
                <a:cubicBezTo>
                  <a:pt x="309" y="0"/>
                  <a:pt x="306" y="0"/>
                  <a:pt x="303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205752D-9A84-4579-9893-F9ADC02D43ED}"/>
              </a:ext>
            </a:extLst>
          </p:cNvPr>
          <p:cNvGrpSpPr/>
          <p:nvPr/>
        </p:nvGrpSpPr>
        <p:grpSpPr>
          <a:xfrm>
            <a:off x="1210777" y="1988930"/>
            <a:ext cx="5368241" cy="956503"/>
            <a:chOff x="-3038339" y="1924743"/>
            <a:chExt cx="5368241" cy="956503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ADDFB7C-61E7-4AD4-BD56-9E25A3315079}"/>
                </a:ext>
              </a:extLst>
            </p:cNvPr>
            <p:cNvSpPr/>
            <p:nvPr/>
          </p:nvSpPr>
          <p:spPr>
            <a:xfrm>
              <a:off x="2100899" y="1972107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F94071AD-6351-4151-AB6B-2DA961AD26C8}"/>
                </a:ext>
              </a:extLst>
            </p:cNvPr>
            <p:cNvGrpSpPr/>
            <p:nvPr/>
          </p:nvGrpSpPr>
          <p:grpSpPr>
            <a:xfrm>
              <a:off x="-3038339" y="1924743"/>
              <a:ext cx="5253740" cy="956503"/>
              <a:chOff x="-3181596" y="1780499"/>
              <a:chExt cx="5253740" cy="956503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F11DAFED-6548-42A7-9474-E4CF6E86E8C3}"/>
                  </a:ext>
                </a:extLst>
              </p:cNvPr>
              <p:cNvSpPr/>
              <p:nvPr/>
            </p:nvSpPr>
            <p:spPr>
              <a:xfrm>
                <a:off x="-3181596" y="2213782"/>
                <a:ext cx="5103219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F64707A6-23F2-4EBF-B839-F00E3C1E308F}"/>
                  </a:ext>
                </a:extLst>
              </p:cNvPr>
              <p:cNvSpPr txBox="1"/>
              <p:nvPr/>
            </p:nvSpPr>
            <p:spPr>
              <a:xfrm>
                <a:off x="-61508" y="1780499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854B2BA-39D0-4E37-82CB-0B6099BBF2B5}"/>
              </a:ext>
            </a:extLst>
          </p:cNvPr>
          <p:cNvGrpSpPr/>
          <p:nvPr/>
        </p:nvGrpSpPr>
        <p:grpSpPr>
          <a:xfrm>
            <a:off x="1161564" y="3645523"/>
            <a:ext cx="4879907" cy="1171947"/>
            <a:chOff x="-2550005" y="1924743"/>
            <a:chExt cx="4879907" cy="1171947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81F004CF-CF13-4BD5-B89B-1F3E4B699431}"/>
                </a:ext>
              </a:extLst>
            </p:cNvPr>
            <p:cNvSpPr/>
            <p:nvPr/>
          </p:nvSpPr>
          <p:spPr>
            <a:xfrm>
              <a:off x="2100899" y="1972107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EFB6A506-5C2A-4721-9912-0B3B98BCEB96}"/>
                </a:ext>
              </a:extLst>
            </p:cNvPr>
            <p:cNvGrpSpPr/>
            <p:nvPr/>
          </p:nvGrpSpPr>
          <p:grpSpPr>
            <a:xfrm>
              <a:off x="-2550005" y="1924743"/>
              <a:ext cx="4765406" cy="1171947"/>
              <a:chOff x="-2693262" y="1780499"/>
              <a:chExt cx="4765406" cy="1171947"/>
            </a:xfrm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111C5E21-D0D3-44D9-A452-40256BC1C65D}"/>
                  </a:ext>
                </a:extLst>
              </p:cNvPr>
              <p:cNvSpPr/>
              <p:nvPr/>
            </p:nvSpPr>
            <p:spPr>
              <a:xfrm>
                <a:off x="-2693262" y="2213782"/>
                <a:ext cx="461488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3F09CAE6-1C9D-49E0-A54E-DF8A445D2B78}"/>
                  </a:ext>
                </a:extLst>
              </p:cNvPr>
              <p:cNvSpPr txBox="1"/>
              <p:nvPr/>
            </p:nvSpPr>
            <p:spPr>
              <a:xfrm>
                <a:off x="-61508" y="1780499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sp>
        <p:nvSpPr>
          <p:cNvPr id="28" name="椭圆 27">
            <a:extLst>
              <a:ext uri="{FF2B5EF4-FFF2-40B4-BE49-F238E27FC236}">
                <a16:creationId xmlns:a16="http://schemas.microsoft.com/office/drawing/2014/main" id="{5E5538E5-EF40-44BE-97F8-22119EF85C89}"/>
              </a:ext>
            </a:extLst>
          </p:cNvPr>
          <p:cNvSpPr/>
          <p:nvPr/>
        </p:nvSpPr>
        <p:spPr>
          <a:xfrm>
            <a:off x="494456" y="4272891"/>
            <a:ext cx="1083389" cy="917260"/>
          </a:xfrm>
          <a:prstGeom prst="ellipse">
            <a:avLst/>
          </a:prstGeom>
          <a:solidFill>
            <a:srgbClr val="33319A">
              <a:alpha val="80000"/>
            </a:srgbClr>
          </a:solidFill>
          <a:ln>
            <a:noFill/>
          </a:ln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848D2EF1-AF13-4723-B32C-6E373E216162}"/>
              </a:ext>
            </a:extLst>
          </p:cNvPr>
          <p:cNvSpPr/>
          <p:nvPr/>
        </p:nvSpPr>
        <p:spPr>
          <a:xfrm>
            <a:off x="5980073" y="1649865"/>
            <a:ext cx="1083389" cy="917260"/>
          </a:xfrm>
          <a:prstGeom prst="ellipse">
            <a:avLst/>
          </a:prstGeom>
          <a:solidFill>
            <a:srgbClr val="33319A">
              <a:alpha val="80000"/>
            </a:srgbClr>
          </a:solidFill>
          <a:ln>
            <a:noFill/>
          </a:ln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E4803AC6-128C-42FB-9F82-8D6A6E01B6BB}"/>
              </a:ext>
            </a:extLst>
          </p:cNvPr>
          <p:cNvSpPr/>
          <p:nvPr/>
        </p:nvSpPr>
        <p:spPr>
          <a:xfrm>
            <a:off x="5499776" y="3410319"/>
            <a:ext cx="1083389" cy="917260"/>
          </a:xfrm>
          <a:prstGeom prst="ellipse">
            <a:avLst/>
          </a:prstGeom>
          <a:solidFill>
            <a:srgbClr val="33319A">
              <a:alpha val="80000"/>
            </a:srgbClr>
          </a:solidFill>
          <a:ln>
            <a:noFill/>
          </a:ln>
          <a:effectLst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276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01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F3BA88FF-6EF1-4E54-875C-9BFA82107971}"/>
              </a:ext>
            </a:extLst>
          </p:cNvPr>
          <p:cNvGrpSpPr/>
          <p:nvPr/>
        </p:nvGrpSpPr>
        <p:grpSpPr>
          <a:xfrm>
            <a:off x="1414689" y="2411154"/>
            <a:ext cx="9579190" cy="3228641"/>
            <a:chOff x="1321421" y="2375060"/>
            <a:chExt cx="9579190" cy="3228641"/>
          </a:xfrm>
        </p:grpSpPr>
        <p:sp>
          <p:nvSpPr>
            <p:cNvPr id="6" name="圆角矩形 3">
              <a:extLst>
                <a:ext uri="{FF2B5EF4-FFF2-40B4-BE49-F238E27FC236}">
                  <a16:creationId xmlns:a16="http://schemas.microsoft.com/office/drawing/2014/main" id="{0FF5E592-6835-4FF2-89A9-6D86E8A3B2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1421" y="5485647"/>
              <a:ext cx="9579190" cy="11805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/>
          </p:spPr>
          <p:txBody>
            <a:bodyPr lIns="51409" tIns="25705" rIns="51409" bIns="25705"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</a:pPr>
              <a:endParaRPr lang="zh-CN" altLang="en-US" sz="900" dirty="0">
                <a:solidFill>
                  <a:schemeClr val="bg1">
                    <a:lumMod val="85000"/>
                  </a:schemeClr>
                </a:solidFill>
                <a:latin typeface="微软雅黑" pitchFamily="34" charset="-122"/>
              </a:endParaRPr>
            </a:p>
          </p:txBody>
        </p:sp>
        <p:grpSp>
          <p:nvGrpSpPr>
            <p:cNvPr id="7" name="组合 17">
              <a:extLst>
                <a:ext uri="{FF2B5EF4-FFF2-40B4-BE49-F238E27FC236}">
                  <a16:creationId xmlns:a16="http://schemas.microsoft.com/office/drawing/2014/main" id="{6AD63D16-9D68-47F9-8120-F675FA130CB4}"/>
                </a:ext>
              </a:extLst>
            </p:cNvPr>
            <p:cNvGrpSpPr/>
            <p:nvPr/>
          </p:nvGrpSpPr>
          <p:grpSpPr>
            <a:xfrm>
              <a:off x="2634327" y="3400827"/>
              <a:ext cx="894545" cy="2190118"/>
              <a:chOff x="1504231" y="2600325"/>
              <a:chExt cx="804014" cy="1969184"/>
            </a:xfrm>
            <a:solidFill>
              <a:schemeClr val="bg1"/>
            </a:solidFill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0D71D45E-BF4E-473C-980C-B85C457ABF99}"/>
                  </a:ext>
                </a:extLst>
              </p:cNvPr>
              <p:cNvSpPr/>
              <p:nvPr/>
            </p:nvSpPr>
            <p:spPr bwMode="auto">
              <a:xfrm>
                <a:off x="1504231" y="2600325"/>
                <a:ext cx="804014" cy="804014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56" tIns="45728" rIns="91456" bIns="45728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937"/>
                <a:endParaRPr lang="zh-CN" altLang="en-US" sz="1400" b="1" dirty="0">
                  <a:solidFill>
                    <a:schemeClr val="bg1">
                      <a:lumMod val="85000"/>
                    </a:schemeClr>
                  </a:solidFill>
                  <a:latin typeface="Arial" charset="0"/>
                  <a:ea typeface="华文细黑" pitchFamily="2" charset="-122"/>
                </a:endParaRPr>
              </a:p>
            </p:txBody>
          </p:sp>
          <p:sp>
            <p:nvSpPr>
              <p:cNvPr id="10" name="圆角矩形 31">
                <a:extLst>
                  <a:ext uri="{FF2B5EF4-FFF2-40B4-BE49-F238E27FC236}">
                    <a16:creationId xmlns:a16="http://schemas.microsoft.com/office/drawing/2014/main" id="{410D12E5-FAFF-4843-A898-B21770B22D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1645" y="4468329"/>
                <a:ext cx="102340" cy="101180"/>
              </a:xfrm>
              <a:prstGeom prst="roundRect">
                <a:avLst>
                  <a:gd name="adj" fmla="val 50000"/>
                </a:avLst>
              </a:pr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9pPr>
              </a:lstStyle>
              <a:p>
                <a:pPr algn="ctr" eaLnBrk="1" hangingPunct="1">
                  <a:lnSpc>
                    <a:spcPct val="130000"/>
                  </a:lnSpc>
                </a:pPr>
                <a:endParaRPr lang="zh-CN" altLang="en-US" sz="900" dirty="0">
                  <a:solidFill>
                    <a:schemeClr val="bg1">
                      <a:lumMod val="85000"/>
                    </a:schemeClr>
                  </a:solidFill>
                  <a:latin typeface="微软雅黑" pitchFamily="34" charset="-122"/>
                </a:endParaRPr>
              </a:p>
            </p:txBody>
          </p:sp>
          <p:cxnSp>
            <p:nvCxnSpPr>
              <p:cNvPr id="11" name="直接连接符 32">
                <a:extLst>
                  <a:ext uri="{FF2B5EF4-FFF2-40B4-BE49-F238E27FC236}">
                    <a16:creationId xmlns:a16="http://schemas.microsoft.com/office/drawing/2014/main" id="{6A91C110-DCF7-461B-838A-5B6AA3F269A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>
                <a:off x="1896865" y="3450580"/>
                <a:ext cx="11900" cy="1011797"/>
              </a:xfrm>
              <a:prstGeom prst="line">
                <a:avLst/>
              </a:prstGeom>
              <a:grp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/>
            </p:spPr>
          </p:cxnSp>
        </p:grpSp>
        <p:grpSp>
          <p:nvGrpSpPr>
            <p:cNvPr id="13" name="组合 23">
              <a:extLst>
                <a:ext uri="{FF2B5EF4-FFF2-40B4-BE49-F238E27FC236}">
                  <a16:creationId xmlns:a16="http://schemas.microsoft.com/office/drawing/2014/main" id="{88349DBA-883B-4453-8E53-2856E6F362DB}"/>
                </a:ext>
              </a:extLst>
            </p:cNvPr>
            <p:cNvGrpSpPr/>
            <p:nvPr/>
          </p:nvGrpSpPr>
          <p:grpSpPr>
            <a:xfrm>
              <a:off x="3791568" y="2375060"/>
              <a:ext cx="894545" cy="3217394"/>
              <a:chOff x="2513499" y="1676678"/>
              <a:chExt cx="804014" cy="2892832"/>
            </a:xfrm>
            <a:solidFill>
              <a:schemeClr val="bg1"/>
            </a:solidFill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7ABDEB7C-F91E-467C-BD63-3AA58A7B2C5C}"/>
                  </a:ext>
                </a:extLst>
              </p:cNvPr>
              <p:cNvSpPr/>
              <p:nvPr/>
            </p:nvSpPr>
            <p:spPr bwMode="auto">
              <a:xfrm>
                <a:off x="2513499" y="1676678"/>
                <a:ext cx="804014" cy="804014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56" tIns="45728" rIns="91456" bIns="45728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937"/>
                <a:endParaRPr lang="zh-CN" altLang="en-US" sz="1400" b="1" dirty="0">
                  <a:solidFill>
                    <a:schemeClr val="bg1">
                      <a:lumMod val="85000"/>
                    </a:schemeClr>
                  </a:solidFill>
                  <a:latin typeface="Arial" charset="0"/>
                  <a:ea typeface="华文细黑" pitchFamily="2" charset="-122"/>
                </a:endParaRPr>
              </a:p>
            </p:txBody>
          </p:sp>
          <p:cxnSp>
            <p:nvCxnSpPr>
              <p:cNvPr id="15" name="直接连接符 26">
                <a:extLst>
                  <a:ext uri="{FF2B5EF4-FFF2-40B4-BE49-F238E27FC236}">
                    <a16:creationId xmlns:a16="http://schemas.microsoft.com/office/drawing/2014/main" id="{709315D6-F008-4025-AC02-0FF846396D6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2925032" y="2508537"/>
                <a:ext cx="0" cy="1940270"/>
              </a:xfrm>
              <a:prstGeom prst="line">
                <a:avLst/>
              </a:prstGeom>
              <a:grp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/>
            </p:spPr>
          </p:cxnSp>
          <p:sp>
            <p:nvSpPr>
              <p:cNvPr id="17" name="圆角矩形 28">
                <a:extLst>
                  <a:ext uri="{FF2B5EF4-FFF2-40B4-BE49-F238E27FC236}">
                    <a16:creationId xmlns:a16="http://schemas.microsoft.com/office/drawing/2014/main" id="{9C8ABBE9-46FF-44F3-8B4C-3325578B52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3861" y="4468330"/>
                <a:ext cx="102340" cy="101180"/>
              </a:xfrm>
              <a:prstGeom prst="roundRect">
                <a:avLst>
                  <a:gd name="adj" fmla="val 50000"/>
                </a:avLst>
              </a:pr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9pPr>
              </a:lstStyle>
              <a:p>
                <a:pPr algn="ctr" eaLnBrk="1" hangingPunct="1">
                  <a:lnSpc>
                    <a:spcPct val="130000"/>
                  </a:lnSpc>
                </a:pPr>
                <a:endParaRPr lang="zh-CN" altLang="en-US" sz="900" dirty="0">
                  <a:solidFill>
                    <a:schemeClr val="bg1">
                      <a:lumMod val="85000"/>
                    </a:schemeClr>
                  </a:solidFill>
                  <a:latin typeface="微软雅黑" pitchFamily="34" charset="-122"/>
                </a:endParaRPr>
              </a:p>
            </p:txBody>
          </p:sp>
        </p:grpSp>
        <p:grpSp>
          <p:nvGrpSpPr>
            <p:cNvPr id="19" name="组合 29">
              <a:extLst>
                <a:ext uri="{FF2B5EF4-FFF2-40B4-BE49-F238E27FC236}">
                  <a16:creationId xmlns:a16="http://schemas.microsoft.com/office/drawing/2014/main" id="{C4D44051-599A-48D6-AF43-ED39C98ADE25}"/>
                </a:ext>
              </a:extLst>
            </p:cNvPr>
            <p:cNvGrpSpPr/>
            <p:nvPr/>
          </p:nvGrpSpPr>
          <p:grpSpPr>
            <a:xfrm>
              <a:off x="4991179" y="3461937"/>
              <a:ext cx="894544" cy="2125876"/>
              <a:chOff x="3532912" y="2658087"/>
              <a:chExt cx="804014" cy="1911422"/>
            </a:xfrm>
            <a:solidFill>
              <a:schemeClr val="bg1"/>
            </a:solidFill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3D5B27ED-FC42-4B38-ACBE-42844DBDA0DC}"/>
                  </a:ext>
                </a:extLst>
              </p:cNvPr>
              <p:cNvSpPr/>
              <p:nvPr/>
            </p:nvSpPr>
            <p:spPr bwMode="auto">
              <a:xfrm>
                <a:off x="3532912" y="2658087"/>
                <a:ext cx="804014" cy="804014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56" tIns="45728" rIns="91456" bIns="45728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937"/>
                <a:endParaRPr lang="zh-CN" altLang="en-US" sz="1400" b="1" dirty="0">
                  <a:solidFill>
                    <a:schemeClr val="bg1">
                      <a:lumMod val="85000"/>
                    </a:schemeClr>
                  </a:solidFill>
                  <a:latin typeface="Arial" charset="0"/>
                  <a:ea typeface="华文细黑" pitchFamily="2" charset="-122"/>
                </a:endParaRPr>
              </a:p>
            </p:txBody>
          </p:sp>
          <p:cxnSp>
            <p:nvCxnSpPr>
              <p:cNvPr id="21" name="直接连接符 22">
                <a:extLst>
                  <a:ext uri="{FF2B5EF4-FFF2-40B4-BE49-F238E27FC236}">
                    <a16:creationId xmlns:a16="http://schemas.microsoft.com/office/drawing/2014/main" id="{B4F348CF-1FAB-4338-859D-35288D81F89A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>
                <a:off x="3923444" y="3476769"/>
                <a:ext cx="13090" cy="982037"/>
              </a:xfrm>
              <a:prstGeom prst="line">
                <a:avLst/>
              </a:prstGeom>
              <a:grp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/>
            </p:spPr>
          </p:cxnSp>
          <p:sp>
            <p:nvSpPr>
              <p:cNvPr id="23" name="圆角矩形 24">
                <a:extLst>
                  <a:ext uri="{FF2B5EF4-FFF2-40B4-BE49-F238E27FC236}">
                    <a16:creationId xmlns:a16="http://schemas.microsoft.com/office/drawing/2014/main" id="{D0E4C4AF-CD3B-47C6-BF24-AF254A9156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78224" y="4468329"/>
                <a:ext cx="102341" cy="101180"/>
              </a:xfrm>
              <a:prstGeom prst="roundRect">
                <a:avLst>
                  <a:gd name="adj" fmla="val 50000"/>
                </a:avLst>
              </a:pr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9pPr>
              </a:lstStyle>
              <a:p>
                <a:pPr algn="ctr" eaLnBrk="1" hangingPunct="1">
                  <a:lnSpc>
                    <a:spcPct val="130000"/>
                  </a:lnSpc>
                </a:pPr>
                <a:endParaRPr lang="zh-CN" altLang="en-US" sz="900" dirty="0">
                  <a:solidFill>
                    <a:schemeClr val="bg1">
                      <a:lumMod val="85000"/>
                    </a:schemeClr>
                  </a:solidFill>
                  <a:latin typeface="微软雅黑" pitchFamily="34" charset="-122"/>
                </a:endParaRPr>
              </a:p>
            </p:txBody>
          </p:sp>
        </p:grpSp>
        <p:grpSp>
          <p:nvGrpSpPr>
            <p:cNvPr id="25" name="组合 35">
              <a:extLst>
                <a:ext uri="{FF2B5EF4-FFF2-40B4-BE49-F238E27FC236}">
                  <a16:creationId xmlns:a16="http://schemas.microsoft.com/office/drawing/2014/main" id="{78FABECD-8340-4B0D-903F-8FE6F7BD14EB}"/>
                </a:ext>
              </a:extLst>
            </p:cNvPr>
            <p:cNvGrpSpPr/>
            <p:nvPr/>
          </p:nvGrpSpPr>
          <p:grpSpPr>
            <a:xfrm>
              <a:off x="6188861" y="2431195"/>
              <a:ext cx="894545" cy="3158886"/>
              <a:chOff x="4550588" y="1729287"/>
              <a:chExt cx="804014" cy="2840223"/>
            </a:xfrm>
            <a:solidFill>
              <a:schemeClr val="bg1"/>
            </a:solidFill>
          </p:grpSpPr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72724165-4892-4E91-A3CA-D6E55D6954A8}"/>
                  </a:ext>
                </a:extLst>
              </p:cNvPr>
              <p:cNvSpPr/>
              <p:nvPr/>
            </p:nvSpPr>
            <p:spPr bwMode="auto">
              <a:xfrm>
                <a:off x="4550588" y="1729287"/>
                <a:ext cx="804014" cy="804014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56" tIns="45728" rIns="91456" bIns="45728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937"/>
                <a:endParaRPr lang="zh-CN" altLang="en-US" sz="1400" b="1" dirty="0">
                  <a:solidFill>
                    <a:schemeClr val="bg1">
                      <a:lumMod val="85000"/>
                    </a:schemeClr>
                  </a:solidFill>
                  <a:latin typeface="Arial" charset="0"/>
                  <a:ea typeface="华文细黑" pitchFamily="2" charset="-122"/>
                </a:endParaRPr>
              </a:p>
            </p:txBody>
          </p:sp>
          <p:cxnSp>
            <p:nvCxnSpPr>
              <p:cNvPr id="28" name="直接连接符 19">
                <a:extLst>
                  <a:ext uri="{FF2B5EF4-FFF2-40B4-BE49-F238E27FC236}">
                    <a16:creationId xmlns:a16="http://schemas.microsoft.com/office/drawing/2014/main" id="{B002BE83-ABFE-4E8C-80AA-76689285562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4950420" y="2555439"/>
                <a:ext cx="2380" cy="1898606"/>
              </a:xfrm>
              <a:prstGeom prst="line">
                <a:avLst/>
              </a:prstGeom>
              <a:grp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/>
            </p:spPr>
          </p:cxnSp>
          <p:sp>
            <p:nvSpPr>
              <p:cNvPr id="29" name="圆角矩形 20">
                <a:extLst>
                  <a:ext uri="{FF2B5EF4-FFF2-40B4-BE49-F238E27FC236}">
                    <a16:creationId xmlns:a16="http://schemas.microsoft.com/office/drawing/2014/main" id="{3F948331-AA8C-447C-95F1-3C4EEBF8CF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01629" y="4468330"/>
                <a:ext cx="99961" cy="101180"/>
              </a:xfrm>
              <a:prstGeom prst="roundRect">
                <a:avLst>
                  <a:gd name="adj" fmla="val 50000"/>
                </a:avLst>
              </a:pr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9pPr>
              </a:lstStyle>
              <a:p>
                <a:pPr algn="ctr" eaLnBrk="1" hangingPunct="1">
                  <a:lnSpc>
                    <a:spcPct val="130000"/>
                  </a:lnSpc>
                </a:pPr>
                <a:endParaRPr lang="zh-CN" altLang="en-US" sz="900" dirty="0">
                  <a:solidFill>
                    <a:schemeClr val="bg1">
                      <a:lumMod val="85000"/>
                    </a:schemeClr>
                  </a:solidFill>
                  <a:latin typeface="微软雅黑" pitchFamily="34" charset="-122"/>
                </a:endParaRPr>
              </a:p>
            </p:txBody>
          </p:sp>
        </p:grpSp>
        <p:grpSp>
          <p:nvGrpSpPr>
            <p:cNvPr id="31" name="组合 41">
              <a:extLst>
                <a:ext uri="{FF2B5EF4-FFF2-40B4-BE49-F238E27FC236}">
                  <a16:creationId xmlns:a16="http://schemas.microsoft.com/office/drawing/2014/main" id="{E592042D-79E2-4A8C-8955-F083D91931F2}"/>
                </a:ext>
              </a:extLst>
            </p:cNvPr>
            <p:cNvGrpSpPr/>
            <p:nvPr/>
          </p:nvGrpSpPr>
          <p:grpSpPr>
            <a:xfrm>
              <a:off x="8711408" y="2431175"/>
              <a:ext cx="894544" cy="3162058"/>
              <a:chOff x="6576419" y="1726435"/>
              <a:chExt cx="804014" cy="2843075"/>
            </a:xfrm>
            <a:solidFill>
              <a:schemeClr val="bg1"/>
            </a:solidFill>
          </p:grpSpPr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223C9FB1-613A-4E0C-B275-8767F84DD450}"/>
                  </a:ext>
                </a:extLst>
              </p:cNvPr>
              <p:cNvSpPr/>
              <p:nvPr/>
            </p:nvSpPr>
            <p:spPr bwMode="auto">
              <a:xfrm>
                <a:off x="6576419" y="1726435"/>
                <a:ext cx="804014" cy="804014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56" tIns="45728" rIns="91456" bIns="45728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937"/>
                <a:endParaRPr lang="zh-CN" altLang="en-US" sz="1400" b="1" dirty="0">
                  <a:solidFill>
                    <a:schemeClr val="bg1">
                      <a:lumMod val="85000"/>
                    </a:schemeClr>
                  </a:solidFill>
                  <a:latin typeface="Arial" charset="0"/>
                  <a:ea typeface="华文细黑" pitchFamily="2" charset="-122"/>
                </a:endParaRPr>
              </a:p>
            </p:txBody>
          </p:sp>
          <p:cxnSp>
            <p:nvCxnSpPr>
              <p:cNvPr id="34" name="直接连接符 15">
                <a:extLst>
                  <a:ext uri="{FF2B5EF4-FFF2-40B4-BE49-F238E27FC236}">
                    <a16:creationId xmlns:a16="http://schemas.microsoft.com/office/drawing/2014/main" id="{2921B49D-0365-4880-BA08-7DA38624671C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6978189" y="2555439"/>
                <a:ext cx="0" cy="1898606"/>
              </a:xfrm>
              <a:prstGeom prst="line">
                <a:avLst/>
              </a:prstGeom>
              <a:grp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/>
            </p:spPr>
          </p:cxnSp>
          <p:sp>
            <p:nvSpPr>
              <p:cNvPr id="35" name="圆角矩形 16">
                <a:extLst>
                  <a:ext uri="{FF2B5EF4-FFF2-40B4-BE49-F238E27FC236}">
                    <a16:creationId xmlns:a16="http://schemas.microsoft.com/office/drawing/2014/main" id="{792A4382-26E1-447A-9FF9-682AC12A3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27019" y="4468330"/>
                <a:ext cx="102341" cy="101180"/>
              </a:xfrm>
              <a:prstGeom prst="roundRect">
                <a:avLst>
                  <a:gd name="adj" fmla="val 50000"/>
                </a:avLst>
              </a:pr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9pPr>
              </a:lstStyle>
              <a:p>
                <a:pPr algn="ctr" eaLnBrk="1" hangingPunct="1">
                  <a:lnSpc>
                    <a:spcPct val="130000"/>
                  </a:lnSpc>
                </a:pPr>
                <a:endParaRPr lang="zh-CN" altLang="en-US" sz="900" dirty="0">
                  <a:solidFill>
                    <a:schemeClr val="bg1">
                      <a:lumMod val="85000"/>
                    </a:schemeClr>
                  </a:solidFill>
                  <a:latin typeface="微软雅黑" pitchFamily="34" charset="-122"/>
                </a:endParaRPr>
              </a:p>
            </p:txBody>
          </p:sp>
        </p:grpSp>
        <p:grpSp>
          <p:nvGrpSpPr>
            <p:cNvPr id="37" name="组合 47">
              <a:extLst>
                <a:ext uri="{FF2B5EF4-FFF2-40B4-BE49-F238E27FC236}">
                  <a16:creationId xmlns:a16="http://schemas.microsoft.com/office/drawing/2014/main" id="{470B4352-8D11-4BFA-8AA0-A58ACD495CD5}"/>
                </a:ext>
              </a:extLst>
            </p:cNvPr>
            <p:cNvGrpSpPr/>
            <p:nvPr/>
          </p:nvGrpSpPr>
          <p:grpSpPr>
            <a:xfrm>
              <a:off x="7441162" y="3453165"/>
              <a:ext cx="894545" cy="2122294"/>
              <a:chOff x="5559922" y="2661307"/>
              <a:chExt cx="804014" cy="1908203"/>
            </a:xfrm>
            <a:solidFill>
              <a:schemeClr val="bg1"/>
            </a:solidFill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934D8091-CCE9-437C-9947-5D757887BFD9}"/>
                  </a:ext>
                </a:extLst>
              </p:cNvPr>
              <p:cNvSpPr/>
              <p:nvPr/>
            </p:nvSpPr>
            <p:spPr bwMode="auto">
              <a:xfrm>
                <a:off x="5559922" y="2661307"/>
                <a:ext cx="804014" cy="804014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56" tIns="45728" rIns="91456" bIns="45728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937"/>
                <a:endParaRPr lang="zh-CN" altLang="en-US" sz="1400" b="1" dirty="0">
                  <a:solidFill>
                    <a:schemeClr val="bg1">
                      <a:lumMod val="85000"/>
                    </a:schemeClr>
                  </a:solidFill>
                  <a:latin typeface="Arial" charset="0"/>
                  <a:ea typeface="华文细黑" pitchFamily="2" charset="-122"/>
                </a:endParaRPr>
              </a:p>
            </p:txBody>
          </p:sp>
          <p:cxnSp>
            <p:nvCxnSpPr>
              <p:cNvPr id="39" name="直接连接符 10">
                <a:extLst>
                  <a:ext uri="{FF2B5EF4-FFF2-40B4-BE49-F238E27FC236}">
                    <a16:creationId xmlns:a16="http://schemas.microsoft.com/office/drawing/2014/main" id="{378F2976-28DA-4FE6-AD59-B1D1B9447036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>
                <a:off x="5952404" y="3476770"/>
                <a:ext cx="11900" cy="982038"/>
              </a:xfrm>
              <a:prstGeom prst="line">
                <a:avLst/>
              </a:prstGeom>
              <a:grp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/>
            </p:spPr>
          </p:cxnSp>
          <p:sp>
            <p:nvSpPr>
              <p:cNvPr id="41" name="圆角矩形 12">
                <a:extLst>
                  <a:ext uri="{FF2B5EF4-FFF2-40B4-BE49-F238E27FC236}">
                    <a16:creationId xmlns:a16="http://schemas.microsoft.com/office/drawing/2014/main" id="{067B20A3-9C32-409D-A48C-70415BAC8F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07185" y="4468330"/>
                <a:ext cx="101150" cy="101180"/>
              </a:xfrm>
              <a:prstGeom prst="roundRect">
                <a:avLst>
                  <a:gd name="adj" fmla="val 50000"/>
                </a:avLst>
              </a:pr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微软雅黑" pitchFamily="34" charset="-122"/>
                  </a:defRPr>
                </a:lvl9pPr>
              </a:lstStyle>
              <a:p>
                <a:pPr algn="ctr" eaLnBrk="1" hangingPunct="1">
                  <a:lnSpc>
                    <a:spcPct val="130000"/>
                  </a:lnSpc>
                </a:pPr>
                <a:endParaRPr lang="zh-CN" altLang="en-US" sz="900" dirty="0">
                  <a:solidFill>
                    <a:schemeClr val="bg1">
                      <a:lumMod val="85000"/>
                    </a:schemeClr>
                  </a:solidFill>
                  <a:latin typeface="微软雅黑" pitchFamily="34" charset="-122"/>
                </a:endParaRPr>
              </a:p>
            </p:txBody>
          </p:sp>
        </p:grp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CDA3DCFF-DBC5-4916-9B8E-06B452318C6C}"/>
              </a:ext>
            </a:extLst>
          </p:cNvPr>
          <p:cNvSpPr txBox="1"/>
          <p:nvPr/>
        </p:nvSpPr>
        <p:spPr>
          <a:xfrm>
            <a:off x="1980839" y="3714754"/>
            <a:ext cx="1765135" cy="338554"/>
          </a:xfrm>
          <a:prstGeom prst="rect">
            <a:avLst/>
          </a:prstGeom>
          <a:solidFill>
            <a:srgbClr val="051755"/>
          </a:solidFill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DFE0F37-48BE-4532-B9DE-176628692191}"/>
              </a:ext>
            </a:extLst>
          </p:cNvPr>
          <p:cNvSpPr txBox="1"/>
          <p:nvPr/>
        </p:nvSpPr>
        <p:spPr>
          <a:xfrm>
            <a:off x="2949206" y="2461498"/>
            <a:ext cx="1765135" cy="338554"/>
          </a:xfrm>
          <a:prstGeom prst="rect">
            <a:avLst/>
          </a:prstGeom>
          <a:solidFill>
            <a:srgbClr val="051755"/>
          </a:solidFill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28178E2C-03CF-40DE-AC6A-0C26039F3B47}"/>
              </a:ext>
            </a:extLst>
          </p:cNvPr>
          <p:cNvSpPr txBox="1"/>
          <p:nvPr/>
        </p:nvSpPr>
        <p:spPr>
          <a:xfrm>
            <a:off x="6282129" y="2386129"/>
            <a:ext cx="1765135" cy="338554"/>
          </a:xfrm>
          <a:prstGeom prst="rect">
            <a:avLst/>
          </a:prstGeom>
          <a:solidFill>
            <a:srgbClr val="051755"/>
          </a:solidFill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8059377-BECB-4963-AB74-423C58C897CC}"/>
              </a:ext>
            </a:extLst>
          </p:cNvPr>
          <p:cNvSpPr txBox="1"/>
          <p:nvPr/>
        </p:nvSpPr>
        <p:spPr>
          <a:xfrm>
            <a:off x="9251684" y="2914380"/>
            <a:ext cx="1765135" cy="338554"/>
          </a:xfrm>
          <a:prstGeom prst="rect">
            <a:avLst/>
          </a:prstGeom>
          <a:solidFill>
            <a:srgbClr val="051755"/>
          </a:solidFill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631A9CB-331B-4826-B7C2-A20E6DC40427}"/>
              </a:ext>
            </a:extLst>
          </p:cNvPr>
          <p:cNvSpPr/>
          <p:nvPr/>
        </p:nvSpPr>
        <p:spPr>
          <a:xfrm>
            <a:off x="843345" y="4382571"/>
            <a:ext cx="180346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D6DF2FFA-45B1-42BB-A323-FB6ACBE23DA0}"/>
              </a:ext>
            </a:extLst>
          </p:cNvPr>
          <p:cNvSpPr/>
          <p:nvPr/>
        </p:nvSpPr>
        <p:spPr>
          <a:xfrm>
            <a:off x="2905376" y="1455297"/>
            <a:ext cx="180346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D2C2C58-C3FF-436D-85F7-31CC7C3F71FE}"/>
              </a:ext>
            </a:extLst>
          </p:cNvPr>
          <p:cNvSpPr/>
          <p:nvPr/>
        </p:nvSpPr>
        <p:spPr>
          <a:xfrm>
            <a:off x="6783913" y="1461265"/>
            <a:ext cx="180346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A91E06FC-A547-41AA-8B01-A38A6A49DDFB}"/>
              </a:ext>
            </a:extLst>
          </p:cNvPr>
          <p:cNvSpPr/>
          <p:nvPr/>
        </p:nvSpPr>
        <p:spPr>
          <a:xfrm>
            <a:off x="9970270" y="3567037"/>
            <a:ext cx="180346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您的内容打在这里或者通过复制您的文本后在此框中选择粘贴</a:t>
            </a:r>
            <a:r>
              <a:rPr lang="en-US" altLang="zh-CN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68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48" grpId="0"/>
      <p:bldP spid="49" grpId="0"/>
      <p:bldP spid="50" grpId="0"/>
      <p:bldP spid="5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01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B2DE13-EF8D-4280-A3B0-BAF094FC81F6}"/>
              </a:ext>
            </a:extLst>
          </p:cNvPr>
          <p:cNvGrpSpPr/>
          <p:nvPr/>
        </p:nvGrpSpPr>
        <p:grpSpPr>
          <a:xfrm>
            <a:off x="1602420" y="5053763"/>
            <a:ext cx="4646613" cy="812800"/>
            <a:chOff x="1163638" y="4529138"/>
            <a:chExt cx="4646613" cy="812800"/>
          </a:xfrm>
        </p:grpSpPr>
        <p:sp>
          <p:nvSpPr>
            <p:cNvPr id="6" name="圆角矩形 13">
              <a:extLst>
                <a:ext uri="{FF2B5EF4-FFF2-40B4-BE49-F238E27FC236}">
                  <a16:creationId xmlns:a16="http://schemas.microsoft.com/office/drawing/2014/main" id="{A323CE55-297D-4D28-A68F-FFBE86A1AF2C}"/>
                </a:ext>
              </a:extLst>
            </p:cNvPr>
            <p:cNvSpPr/>
            <p:nvPr/>
          </p:nvSpPr>
          <p:spPr>
            <a:xfrm>
              <a:off x="1163638" y="4529138"/>
              <a:ext cx="795338" cy="79533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圆角矩形 14">
              <a:extLst>
                <a:ext uri="{FF2B5EF4-FFF2-40B4-BE49-F238E27FC236}">
                  <a16:creationId xmlns:a16="http://schemas.microsoft.com/office/drawing/2014/main" id="{2204FFE0-5561-47DB-9126-2E54F52DD19E}"/>
                </a:ext>
              </a:extLst>
            </p:cNvPr>
            <p:cNvSpPr/>
            <p:nvPr/>
          </p:nvSpPr>
          <p:spPr>
            <a:xfrm>
              <a:off x="2484438" y="4545013"/>
              <a:ext cx="796925" cy="796925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" name="圆角矩形 15">
              <a:extLst>
                <a:ext uri="{FF2B5EF4-FFF2-40B4-BE49-F238E27FC236}">
                  <a16:creationId xmlns:a16="http://schemas.microsoft.com/office/drawing/2014/main" id="{26A6E00A-13B5-4113-A388-44B6DAA43C8B}"/>
                </a:ext>
              </a:extLst>
            </p:cNvPr>
            <p:cNvSpPr/>
            <p:nvPr/>
          </p:nvSpPr>
          <p:spPr>
            <a:xfrm>
              <a:off x="3757613" y="4535488"/>
              <a:ext cx="795338" cy="7969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" name="圆角矩形 16">
              <a:extLst>
                <a:ext uri="{FF2B5EF4-FFF2-40B4-BE49-F238E27FC236}">
                  <a16:creationId xmlns:a16="http://schemas.microsoft.com/office/drawing/2014/main" id="{2DE539A7-7724-4EB1-84BD-BD1E8493F917}"/>
                </a:ext>
              </a:extLst>
            </p:cNvPr>
            <p:cNvSpPr/>
            <p:nvPr/>
          </p:nvSpPr>
          <p:spPr>
            <a:xfrm>
              <a:off x="5014913" y="4535488"/>
              <a:ext cx="795338" cy="796925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B72FD14-27CC-4EE2-95A4-62AC5E607D81}"/>
              </a:ext>
            </a:extLst>
          </p:cNvPr>
          <p:cNvGrpSpPr/>
          <p:nvPr/>
        </p:nvGrpSpPr>
        <p:grpSpPr>
          <a:xfrm>
            <a:off x="3136052" y="5242205"/>
            <a:ext cx="371259" cy="451790"/>
            <a:chOff x="1528702" y="2119668"/>
            <a:chExt cx="371259" cy="451790"/>
          </a:xfrm>
        </p:grpSpPr>
        <p:sp>
          <p:nvSpPr>
            <p:cNvPr id="11" name="Freeform 20">
              <a:extLst>
                <a:ext uri="{FF2B5EF4-FFF2-40B4-BE49-F238E27FC236}">
                  <a16:creationId xmlns:a16="http://schemas.microsoft.com/office/drawing/2014/main" id="{B615A9EC-6A82-4784-80E9-BE3ED9594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247" y="2119668"/>
              <a:ext cx="275714" cy="283904"/>
            </a:xfrm>
            <a:custGeom>
              <a:avLst/>
              <a:gdLst>
                <a:gd name="T0" fmla="*/ 62 w 123"/>
                <a:gd name="T1" fmla="*/ 33 h 127"/>
                <a:gd name="T2" fmla="*/ 49 w 123"/>
                <a:gd name="T3" fmla="*/ 30 h 127"/>
                <a:gd name="T4" fmla="*/ 49 w 123"/>
                <a:gd name="T5" fmla="*/ 0 h 127"/>
                <a:gd name="T6" fmla="*/ 0 w 123"/>
                <a:gd name="T7" fmla="*/ 48 h 127"/>
                <a:gd name="T8" fmla="*/ 49 w 123"/>
                <a:gd name="T9" fmla="*/ 95 h 127"/>
                <a:gd name="T10" fmla="*/ 49 w 123"/>
                <a:gd name="T11" fmla="*/ 65 h 127"/>
                <a:gd name="T12" fmla="*/ 96 w 123"/>
                <a:gd name="T13" fmla="*/ 107 h 127"/>
                <a:gd name="T14" fmla="*/ 78 w 123"/>
                <a:gd name="T15" fmla="*/ 127 h 127"/>
                <a:gd name="T16" fmla="*/ 115 w 123"/>
                <a:gd name="T17" fmla="*/ 98 h 127"/>
                <a:gd name="T18" fmla="*/ 62 w 123"/>
                <a:gd name="T19" fmla="*/ 3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27">
                  <a:moveTo>
                    <a:pt x="62" y="33"/>
                  </a:moveTo>
                  <a:cubicBezTo>
                    <a:pt x="57" y="31"/>
                    <a:pt x="53" y="30"/>
                    <a:pt x="49" y="3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49" y="95"/>
                    <a:pt x="49" y="95"/>
                    <a:pt x="49" y="9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86" y="67"/>
                    <a:pt x="102" y="86"/>
                    <a:pt x="96" y="107"/>
                  </a:cubicBezTo>
                  <a:cubicBezTo>
                    <a:pt x="93" y="116"/>
                    <a:pt x="86" y="123"/>
                    <a:pt x="78" y="127"/>
                  </a:cubicBezTo>
                  <a:cubicBezTo>
                    <a:pt x="96" y="123"/>
                    <a:pt x="111" y="113"/>
                    <a:pt x="115" y="98"/>
                  </a:cubicBezTo>
                  <a:cubicBezTo>
                    <a:pt x="123" y="72"/>
                    <a:pt x="99" y="43"/>
                    <a:pt x="62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C8DD7F2D-E89F-42EB-973E-31CA1BE15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8702" y="2287554"/>
              <a:ext cx="275714" cy="283904"/>
            </a:xfrm>
            <a:custGeom>
              <a:avLst/>
              <a:gdLst>
                <a:gd name="T0" fmla="*/ 61 w 123"/>
                <a:gd name="T1" fmla="*/ 94 h 127"/>
                <a:gd name="T2" fmla="*/ 74 w 123"/>
                <a:gd name="T3" fmla="*/ 97 h 127"/>
                <a:gd name="T4" fmla="*/ 74 w 123"/>
                <a:gd name="T5" fmla="*/ 127 h 127"/>
                <a:gd name="T6" fmla="*/ 123 w 123"/>
                <a:gd name="T7" fmla="*/ 79 h 127"/>
                <a:gd name="T8" fmla="*/ 74 w 123"/>
                <a:gd name="T9" fmla="*/ 31 h 127"/>
                <a:gd name="T10" fmla="*/ 74 w 123"/>
                <a:gd name="T11" fmla="*/ 62 h 127"/>
                <a:gd name="T12" fmla="*/ 27 w 123"/>
                <a:gd name="T13" fmla="*/ 20 h 127"/>
                <a:gd name="T14" fmla="*/ 45 w 123"/>
                <a:gd name="T15" fmla="*/ 0 h 127"/>
                <a:gd name="T16" fmla="*/ 8 w 123"/>
                <a:gd name="T17" fmla="*/ 29 h 127"/>
                <a:gd name="T18" fmla="*/ 61 w 123"/>
                <a:gd name="T19" fmla="*/ 9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27">
                  <a:moveTo>
                    <a:pt x="61" y="94"/>
                  </a:moveTo>
                  <a:cubicBezTo>
                    <a:pt x="66" y="96"/>
                    <a:pt x="70" y="96"/>
                    <a:pt x="74" y="97"/>
                  </a:cubicBezTo>
                  <a:cubicBezTo>
                    <a:pt x="74" y="127"/>
                    <a:pt x="74" y="127"/>
                    <a:pt x="74" y="127"/>
                  </a:cubicBezTo>
                  <a:cubicBezTo>
                    <a:pt x="123" y="79"/>
                    <a:pt x="123" y="79"/>
                    <a:pt x="123" y="79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37" y="59"/>
                    <a:pt x="21" y="41"/>
                    <a:pt x="27" y="20"/>
                  </a:cubicBezTo>
                  <a:cubicBezTo>
                    <a:pt x="30" y="11"/>
                    <a:pt x="37" y="4"/>
                    <a:pt x="45" y="0"/>
                  </a:cubicBezTo>
                  <a:cubicBezTo>
                    <a:pt x="27" y="4"/>
                    <a:pt x="12" y="14"/>
                    <a:pt x="8" y="29"/>
                  </a:cubicBezTo>
                  <a:cubicBezTo>
                    <a:pt x="0" y="55"/>
                    <a:pt x="24" y="84"/>
                    <a:pt x="61" y="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4" name="Freeform 30">
            <a:extLst>
              <a:ext uri="{FF2B5EF4-FFF2-40B4-BE49-F238E27FC236}">
                <a16:creationId xmlns:a16="http://schemas.microsoft.com/office/drawing/2014/main" id="{31A584F1-5718-4BDB-8474-03A5538C4A26}"/>
              </a:ext>
            </a:extLst>
          </p:cNvPr>
          <p:cNvSpPr>
            <a:spLocks noEditPoints="1"/>
          </p:cNvSpPr>
          <p:nvPr/>
        </p:nvSpPr>
        <p:spPr bwMode="auto">
          <a:xfrm>
            <a:off x="5665734" y="5285230"/>
            <a:ext cx="371259" cy="346690"/>
          </a:xfrm>
          <a:custGeom>
            <a:avLst/>
            <a:gdLst>
              <a:gd name="T0" fmla="*/ 27 w 166"/>
              <a:gd name="T1" fmla="*/ 100 h 155"/>
              <a:gd name="T2" fmla="*/ 23 w 166"/>
              <a:gd name="T3" fmla="*/ 90 h 155"/>
              <a:gd name="T4" fmla="*/ 20 w 166"/>
              <a:gd name="T5" fmla="*/ 23 h 155"/>
              <a:gd name="T6" fmla="*/ 50 w 166"/>
              <a:gd name="T7" fmla="*/ 26 h 155"/>
              <a:gd name="T8" fmla="*/ 50 w 166"/>
              <a:gd name="T9" fmla="*/ 0 h 155"/>
              <a:gd name="T10" fmla="*/ 114 w 166"/>
              <a:gd name="T11" fmla="*/ 26 h 155"/>
              <a:gd name="T12" fmla="*/ 119 w 166"/>
              <a:gd name="T13" fmla="*/ 30 h 155"/>
              <a:gd name="T14" fmla="*/ 166 w 166"/>
              <a:gd name="T15" fmla="*/ 80 h 155"/>
              <a:gd name="T16" fmla="*/ 139 w 166"/>
              <a:gd name="T17" fmla="*/ 95 h 155"/>
              <a:gd name="T18" fmla="*/ 155 w 166"/>
              <a:gd name="T19" fmla="*/ 117 h 155"/>
              <a:gd name="T20" fmla="*/ 89 w 166"/>
              <a:gd name="T21" fmla="*/ 134 h 155"/>
              <a:gd name="T22" fmla="*/ 82 w 166"/>
              <a:gd name="T23" fmla="*/ 135 h 155"/>
              <a:gd name="T24" fmla="*/ 80 w 166"/>
              <a:gd name="T25" fmla="*/ 135 h 155"/>
              <a:gd name="T26" fmla="*/ 13 w 166"/>
              <a:gd name="T27" fmla="*/ 118 h 155"/>
              <a:gd name="T28" fmla="*/ 36 w 166"/>
              <a:gd name="T29" fmla="*/ 79 h 155"/>
              <a:gd name="T30" fmla="*/ 42 w 166"/>
              <a:gd name="T31" fmla="*/ 97 h 155"/>
              <a:gd name="T32" fmla="*/ 44 w 166"/>
              <a:gd name="T33" fmla="*/ 101 h 155"/>
              <a:gd name="T34" fmla="*/ 61 w 166"/>
              <a:gd name="T35" fmla="*/ 135 h 155"/>
              <a:gd name="T36" fmla="*/ 77 w 166"/>
              <a:gd name="T37" fmla="*/ 120 h 155"/>
              <a:gd name="T38" fmla="*/ 82 w 166"/>
              <a:gd name="T39" fmla="*/ 120 h 155"/>
              <a:gd name="T40" fmla="*/ 91 w 166"/>
              <a:gd name="T41" fmla="*/ 119 h 155"/>
              <a:gd name="T42" fmla="*/ 107 w 166"/>
              <a:gd name="T43" fmla="*/ 133 h 155"/>
              <a:gd name="T44" fmla="*/ 122 w 166"/>
              <a:gd name="T45" fmla="*/ 97 h 155"/>
              <a:gd name="T46" fmla="*/ 127 w 166"/>
              <a:gd name="T47" fmla="*/ 82 h 155"/>
              <a:gd name="T48" fmla="*/ 128 w 166"/>
              <a:gd name="T49" fmla="*/ 77 h 155"/>
              <a:gd name="T50" fmla="*/ 137 w 166"/>
              <a:gd name="T51" fmla="*/ 39 h 155"/>
              <a:gd name="T52" fmla="*/ 113 w 166"/>
              <a:gd name="T53" fmla="*/ 43 h 155"/>
              <a:gd name="T54" fmla="*/ 103 w 166"/>
              <a:gd name="T55" fmla="*/ 37 h 155"/>
              <a:gd name="T56" fmla="*/ 99 w 166"/>
              <a:gd name="T57" fmla="*/ 14 h 155"/>
              <a:gd name="T58" fmla="*/ 65 w 166"/>
              <a:gd name="T59" fmla="*/ 34 h 155"/>
              <a:gd name="T60" fmla="*/ 50 w 166"/>
              <a:gd name="T61" fmla="*/ 44 h 155"/>
              <a:gd name="T62" fmla="*/ 47 w 166"/>
              <a:gd name="T63" fmla="*/ 47 h 155"/>
              <a:gd name="T64" fmla="*/ 19 w 166"/>
              <a:gd name="T65" fmla="*/ 73 h 155"/>
              <a:gd name="T66" fmla="*/ 83 w 166"/>
              <a:gd name="T67" fmla="*/ 50 h 155"/>
              <a:gd name="T68" fmla="*/ 110 w 166"/>
              <a:gd name="T69" fmla="*/ 75 h 155"/>
              <a:gd name="T70" fmla="*/ 83 w 166"/>
              <a:gd name="T71" fmla="*/ 101 h 155"/>
              <a:gd name="T72" fmla="*/ 83 w 166"/>
              <a:gd name="T73" fmla="*/ 94 h 155"/>
              <a:gd name="T74" fmla="*/ 95 w 166"/>
              <a:gd name="T75" fmla="*/ 75 h 155"/>
              <a:gd name="T76" fmla="*/ 83 w 166"/>
              <a:gd name="T77" fmla="*/ 64 h 155"/>
              <a:gd name="T78" fmla="*/ 72 w 166"/>
              <a:gd name="T79" fmla="*/ 75 h 155"/>
              <a:gd name="T80" fmla="*/ 83 w 166"/>
              <a:gd name="T81" fmla="*/ 87 h 155"/>
              <a:gd name="T82" fmla="*/ 83 w 166"/>
              <a:gd name="T83" fmla="*/ 94 h 155"/>
              <a:gd name="T84" fmla="*/ 57 w 166"/>
              <a:gd name="T85" fmla="*/ 7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6" h="155">
                <a:moveTo>
                  <a:pt x="13" y="118"/>
                </a:moveTo>
                <a:cubicBezTo>
                  <a:pt x="27" y="100"/>
                  <a:pt x="27" y="100"/>
                  <a:pt x="27" y="100"/>
                </a:cubicBezTo>
                <a:cubicBezTo>
                  <a:pt x="25" y="97"/>
                  <a:pt x="24" y="93"/>
                  <a:pt x="23" y="90"/>
                </a:cubicBezTo>
                <a:cubicBezTo>
                  <a:pt x="23" y="90"/>
                  <a:pt x="23" y="90"/>
                  <a:pt x="23" y="90"/>
                </a:cubicBezTo>
                <a:cubicBezTo>
                  <a:pt x="0" y="82"/>
                  <a:pt x="0" y="82"/>
                  <a:pt x="0" y="82"/>
                </a:cubicBezTo>
                <a:cubicBezTo>
                  <a:pt x="20" y="23"/>
                  <a:pt x="20" y="23"/>
                  <a:pt x="20" y="23"/>
                </a:cubicBezTo>
                <a:cubicBezTo>
                  <a:pt x="43" y="31"/>
                  <a:pt x="43" y="31"/>
                  <a:pt x="43" y="31"/>
                </a:cubicBezTo>
                <a:cubicBezTo>
                  <a:pt x="45" y="29"/>
                  <a:pt x="48" y="27"/>
                  <a:pt x="50" y="26"/>
                </a:cubicBezTo>
                <a:cubicBezTo>
                  <a:pt x="50" y="26"/>
                  <a:pt x="50" y="26"/>
                  <a:pt x="50" y="26"/>
                </a:cubicBezTo>
                <a:cubicBezTo>
                  <a:pt x="50" y="0"/>
                  <a:pt x="50" y="0"/>
                  <a:pt x="50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4" y="26"/>
                  <a:pt x="114" y="26"/>
                  <a:pt x="114" y="26"/>
                </a:cubicBezTo>
                <a:cubicBezTo>
                  <a:pt x="116" y="27"/>
                  <a:pt x="118" y="28"/>
                  <a:pt x="119" y="30"/>
                </a:cubicBezTo>
                <a:cubicBezTo>
                  <a:pt x="119" y="30"/>
                  <a:pt x="119" y="30"/>
                  <a:pt x="119" y="30"/>
                </a:cubicBezTo>
                <a:cubicBezTo>
                  <a:pt x="146" y="21"/>
                  <a:pt x="146" y="21"/>
                  <a:pt x="146" y="21"/>
                </a:cubicBezTo>
                <a:cubicBezTo>
                  <a:pt x="166" y="80"/>
                  <a:pt x="166" y="80"/>
                  <a:pt x="166" y="80"/>
                </a:cubicBezTo>
                <a:cubicBezTo>
                  <a:pt x="141" y="88"/>
                  <a:pt x="141" y="88"/>
                  <a:pt x="141" y="88"/>
                </a:cubicBezTo>
                <a:cubicBezTo>
                  <a:pt x="140" y="91"/>
                  <a:pt x="140" y="93"/>
                  <a:pt x="139" y="95"/>
                </a:cubicBezTo>
                <a:cubicBezTo>
                  <a:pt x="139" y="95"/>
                  <a:pt x="139" y="95"/>
                  <a:pt x="139" y="95"/>
                </a:cubicBezTo>
                <a:cubicBezTo>
                  <a:pt x="155" y="117"/>
                  <a:pt x="155" y="117"/>
                  <a:pt x="155" y="117"/>
                </a:cubicBezTo>
                <a:cubicBezTo>
                  <a:pt x="104" y="154"/>
                  <a:pt x="104" y="154"/>
                  <a:pt x="104" y="154"/>
                </a:cubicBezTo>
                <a:cubicBezTo>
                  <a:pt x="89" y="134"/>
                  <a:pt x="89" y="134"/>
                  <a:pt x="89" y="134"/>
                </a:cubicBezTo>
                <a:cubicBezTo>
                  <a:pt x="87" y="135"/>
                  <a:pt x="84" y="135"/>
                  <a:pt x="82" y="135"/>
                </a:cubicBezTo>
                <a:cubicBezTo>
                  <a:pt x="82" y="135"/>
                  <a:pt x="82" y="135"/>
                  <a:pt x="82" y="135"/>
                </a:cubicBezTo>
                <a:cubicBezTo>
                  <a:pt x="81" y="135"/>
                  <a:pt x="81" y="135"/>
                  <a:pt x="80" y="135"/>
                </a:cubicBezTo>
                <a:cubicBezTo>
                  <a:pt x="80" y="135"/>
                  <a:pt x="80" y="135"/>
                  <a:pt x="80" y="135"/>
                </a:cubicBezTo>
                <a:cubicBezTo>
                  <a:pt x="65" y="155"/>
                  <a:pt x="65" y="155"/>
                  <a:pt x="65" y="155"/>
                </a:cubicBezTo>
                <a:cubicBezTo>
                  <a:pt x="13" y="118"/>
                  <a:pt x="13" y="118"/>
                  <a:pt x="13" y="118"/>
                </a:cubicBezTo>
                <a:close/>
                <a:moveTo>
                  <a:pt x="19" y="73"/>
                </a:moveTo>
                <a:cubicBezTo>
                  <a:pt x="36" y="79"/>
                  <a:pt x="36" y="79"/>
                  <a:pt x="36" y="79"/>
                </a:cubicBezTo>
                <a:cubicBezTo>
                  <a:pt x="37" y="83"/>
                  <a:pt x="37" y="83"/>
                  <a:pt x="37" y="83"/>
                </a:cubicBezTo>
                <a:cubicBezTo>
                  <a:pt x="38" y="88"/>
                  <a:pt x="40" y="93"/>
                  <a:pt x="42" y="97"/>
                </a:cubicBezTo>
                <a:cubicBezTo>
                  <a:pt x="42" y="97"/>
                  <a:pt x="42" y="97"/>
                  <a:pt x="42" y="97"/>
                </a:cubicBezTo>
                <a:cubicBezTo>
                  <a:pt x="44" y="101"/>
                  <a:pt x="44" y="101"/>
                  <a:pt x="44" y="101"/>
                </a:cubicBezTo>
                <a:cubicBezTo>
                  <a:pt x="34" y="115"/>
                  <a:pt x="34" y="115"/>
                  <a:pt x="34" y="115"/>
                </a:cubicBezTo>
                <a:cubicBezTo>
                  <a:pt x="61" y="135"/>
                  <a:pt x="61" y="135"/>
                  <a:pt x="61" y="135"/>
                </a:cubicBezTo>
                <a:cubicBezTo>
                  <a:pt x="73" y="120"/>
                  <a:pt x="73" y="120"/>
                  <a:pt x="73" y="120"/>
                </a:cubicBezTo>
                <a:cubicBezTo>
                  <a:pt x="77" y="120"/>
                  <a:pt x="77" y="120"/>
                  <a:pt x="77" y="120"/>
                </a:cubicBezTo>
                <a:cubicBezTo>
                  <a:pt x="79" y="120"/>
                  <a:pt x="80" y="120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5" y="120"/>
                  <a:pt x="88" y="120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135" y="114"/>
                  <a:pt x="135" y="114"/>
                  <a:pt x="135" y="114"/>
                </a:cubicBezTo>
                <a:cubicBezTo>
                  <a:pt x="122" y="97"/>
                  <a:pt x="122" y="97"/>
                  <a:pt x="122" y="97"/>
                </a:cubicBezTo>
                <a:cubicBezTo>
                  <a:pt x="124" y="93"/>
                  <a:pt x="124" y="93"/>
                  <a:pt x="124" y="93"/>
                </a:cubicBezTo>
                <a:cubicBezTo>
                  <a:pt x="125" y="90"/>
                  <a:pt x="126" y="86"/>
                  <a:pt x="127" y="82"/>
                </a:cubicBezTo>
                <a:cubicBezTo>
                  <a:pt x="127" y="82"/>
                  <a:pt x="127" y="82"/>
                  <a:pt x="127" y="82"/>
                </a:cubicBezTo>
                <a:cubicBezTo>
                  <a:pt x="128" y="77"/>
                  <a:pt x="128" y="77"/>
                  <a:pt x="128" y="77"/>
                </a:cubicBezTo>
                <a:cubicBezTo>
                  <a:pt x="147" y="71"/>
                  <a:pt x="147" y="71"/>
                  <a:pt x="147" y="71"/>
                </a:cubicBezTo>
                <a:cubicBezTo>
                  <a:pt x="137" y="39"/>
                  <a:pt x="137" y="39"/>
                  <a:pt x="137" y="39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3" y="43"/>
                  <a:pt x="113" y="43"/>
                  <a:pt x="113" y="43"/>
                </a:cubicBezTo>
                <a:cubicBezTo>
                  <a:pt x="110" y="41"/>
                  <a:pt x="107" y="38"/>
                  <a:pt x="103" y="37"/>
                </a:cubicBezTo>
                <a:cubicBezTo>
                  <a:pt x="103" y="37"/>
                  <a:pt x="103" y="37"/>
                  <a:pt x="103" y="37"/>
                </a:cubicBezTo>
                <a:cubicBezTo>
                  <a:pt x="99" y="35"/>
                  <a:pt x="99" y="35"/>
                  <a:pt x="99" y="35"/>
                </a:cubicBezTo>
                <a:cubicBezTo>
                  <a:pt x="99" y="14"/>
                  <a:pt x="99" y="14"/>
                  <a:pt x="99" y="14"/>
                </a:cubicBezTo>
                <a:cubicBezTo>
                  <a:pt x="65" y="14"/>
                  <a:pt x="65" y="14"/>
                  <a:pt x="65" y="14"/>
                </a:cubicBezTo>
                <a:cubicBezTo>
                  <a:pt x="65" y="34"/>
                  <a:pt x="65" y="34"/>
                  <a:pt x="65" y="34"/>
                </a:cubicBezTo>
                <a:cubicBezTo>
                  <a:pt x="61" y="36"/>
                  <a:pt x="61" y="36"/>
                  <a:pt x="61" y="36"/>
                </a:cubicBezTo>
                <a:cubicBezTo>
                  <a:pt x="57" y="38"/>
                  <a:pt x="53" y="41"/>
                  <a:pt x="50" y="44"/>
                </a:cubicBezTo>
                <a:cubicBezTo>
                  <a:pt x="50" y="44"/>
                  <a:pt x="50" y="44"/>
                  <a:pt x="50" y="44"/>
                </a:cubicBezTo>
                <a:cubicBezTo>
                  <a:pt x="47" y="47"/>
                  <a:pt x="47" y="47"/>
                  <a:pt x="47" y="47"/>
                </a:cubicBezTo>
                <a:cubicBezTo>
                  <a:pt x="29" y="41"/>
                  <a:pt x="29" y="41"/>
                  <a:pt x="29" y="41"/>
                </a:cubicBezTo>
                <a:cubicBezTo>
                  <a:pt x="19" y="73"/>
                  <a:pt x="19" y="73"/>
                  <a:pt x="19" y="73"/>
                </a:cubicBezTo>
                <a:close/>
                <a:moveTo>
                  <a:pt x="57" y="75"/>
                </a:moveTo>
                <a:cubicBezTo>
                  <a:pt x="57" y="61"/>
                  <a:pt x="69" y="50"/>
                  <a:pt x="83" y="50"/>
                </a:cubicBezTo>
                <a:cubicBezTo>
                  <a:pt x="83" y="50"/>
                  <a:pt x="83" y="50"/>
                  <a:pt x="83" y="50"/>
                </a:cubicBezTo>
                <a:cubicBezTo>
                  <a:pt x="98" y="50"/>
                  <a:pt x="110" y="61"/>
                  <a:pt x="110" y="75"/>
                </a:cubicBezTo>
                <a:cubicBezTo>
                  <a:pt x="110" y="75"/>
                  <a:pt x="110" y="75"/>
                  <a:pt x="110" y="75"/>
                </a:cubicBezTo>
                <a:cubicBezTo>
                  <a:pt x="110" y="90"/>
                  <a:pt x="98" y="101"/>
                  <a:pt x="83" y="101"/>
                </a:cubicBezTo>
                <a:cubicBezTo>
                  <a:pt x="83" y="101"/>
                  <a:pt x="83" y="101"/>
                  <a:pt x="83" y="101"/>
                </a:cubicBezTo>
                <a:cubicBezTo>
                  <a:pt x="83" y="94"/>
                  <a:pt x="83" y="94"/>
                  <a:pt x="83" y="94"/>
                </a:cubicBezTo>
                <a:cubicBezTo>
                  <a:pt x="83" y="87"/>
                  <a:pt x="83" y="87"/>
                  <a:pt x="83" y="87"/>
                </a:cubicBezTo>
                <a:cubicBezTo>
                  <a:pt x="90" y="87"/>
                  <a:pt x="95" y="82"/>
                  <a:pt x="95" y="75"/>
                </a:cubicBezTo>
                <a:cubicBezTo>
                  <a:pt x="95" y="75"/>
                  <a:pt x="95" y="75"/>
                  <a:pt x="95" y="75"/>
                </a:cubicBezTo>
                <a:cubicBezTo>
                  <a:pt x="95" y="69"/>
                  <a:pt x="90" y="64"/>
                  <a:pt x="83" y="64"/>
                </a:cubicBezTo>
                <a:cubicBezTo>
                  <a:pt x="83" y="64"/>
                  <a:pt x="83" y="64"/>
                  <a:pt x="83" y="64"/>
                </a:cubicBezTo>
                <a:cubicBezTo>
                  <a:pt x="77" y="64"/>
                  <a:pt x="72" y="69"/>
                  <a:pt x="72" y="75"/>
                </a:cubicBezTo>
                <a:cubicBezTo>
                  <a:pt x="72" y="75"/>
                  <a:pt x="72" y="75"/>
                  <a:pt x="72" y="75"/>
                </a:cubicBezTo>
                <a:cubicBezTo>
                  <a:pt x="72" y="82"/>
                  <a:pt x="77" y="87"/>
                  <a:pt x="83" y="87"/>
                </a:cubicBezTo>
                <a:cubicBezTo>
                  <a:pt x="83" y="87"/>
                  <a:pt x="83" y="87"/>
                  <a:pt x="83" y="87"/>
                </a:cubicBezTo>
                <a:cubicBezTo>
                  <a:pt x="83" y="94"/>
                  <a:pt x="83" y="94"/>
                  <a:pt x="83" y="94"/>
                </a:cubicBezTo>
                <a:cubicBezTo>
                  <a:pt x="83" y="101"/>
                  <a:pt x="83" y="101"/>
                  <a:pt x="83" y="101"/>
                </a:cubicBezTo>
                <a:cubicBezTo>
                  <a:pt x="69" y="101"/>
                  <a:pt x="57" y="90"/>
                  <a:pt x="57" y="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B713392-B298-429B-9444-3C3A5A08FE4B}"/>
              </a:ext>
            </a:extLst>
          </p:cNvPr>
          <p:cNvGrpSpPr/>
          <p:nvPr/>
        </p:nvGrpSpPr>
        <p:grpSpPr>
          <a:xfrm>
            <a:off x="1544477" y="1648339"/>
            <a:ext cx="4704557" cy="1279173"/>
            <a:chOff x="-3400239" y="1817517"/>
            <a:chExt cx="4704557" cy="1279173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DD6636DC-6C60-48FB-82B3-D037FD6BEFAC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B24ABEFB-9389-4039-9E15-E8AC46046950}"/>
                </a:ext>
              </a:extLst>
            </p:cNvPr>
            <p:cNvGrpSpPr/>
            <p:nvPr/>
          </p:nvGrpSpPr>
          <p:grpSpPr>
            <a:xfrm>
              <a:off x="-3038339" y="1817517"/>
              <a:ext cx="4342657" cy="1279173"/>
              <a:chOff x="-3181596" y="1673273"/>
              <a:chExt cx="4342657" cy="1279173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CAA1234B-18BD-4AA2-846F-D5D14C5646E0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4342656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653F28F5-368B-4766-8CBF-D230DEC334FC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D7245D6-5085-4B9D-89E3-EF0694B4D58D}"/>
              </a:ext>
            </a:extLst>
          </p:cNvPr>
          <p:cNvGrpSpPr/>
          <p:nvPr/>
        </p:nvGrpSpPr>
        <p:grpSpPr>
          <a:xfrm>
            <a:off x="1544477" y="3219202"/>
            <a:ext cx="4704557" cy="1279173"/>
            <a:chOff x="-3400239" y="1817517"/>
            <a:chExt cx="4704557" cy="1279173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8BD7D321-A81B-4D3E-91A1-74B9B635227C}"/>
                </a:ext>
              </a:extLst>
            </p:cNvPr>
            <p:cNvSpPr/>
            <p:nvPr/>
          </p:nvSpPr>
          <p:spPr>
            <a:xfrm>
              <a:off x="-3400239" y="1903070"/>
              <a:ext cx="229003" cy="22900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AF2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A409361F-ABF7-4821-8831-FD1C35A01D58}"/>
                </a:ext>
              </a:extLst>
            </p:cNvPr>
            <p:cNvGrpSpPr/>
            <p:nvPr/>
          </p:nvGrpSpPr>
          <p:grpSpPr>
            <a:xfrm>
              <a:off x="-3038339" y="1817517"/>
              <a:ext cx="4342657" cy="1279173"/>
              <a:chOff x="-3181596" y="1673273"/>
              <a:chExt cx="4342657" cy="1279173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0B4B9704-0C8B-4AB7-800E-5F4F6B7BB300}"/>
                  </a:ext>
                </a:extLst>
              </p:cNvPr>
              <p:cNvSpPr/>
              <p:nvPr/>
            </p:nvSpPr>
            <p:spPr>
              <a:xfrm>
                <a:off x="-3181595" y="2213782"/>
                <a:ext cx="4342656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88C2EECB-3D4A-47A8-88F3-3DE0C4E66BEB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A6C9CF1-7D4D-429E-97DC-F760CBE70A3C}"/>
              </a:ext>
            </a:extLst>
          </p:cNvPr>
          <p:cNvGrpSpPr/>
          <p:nvPr/>
        </p:nvGrpSpPr>
        <p:grpSpPr>
          <a:xfrm>
            <a:off x="7746034" y="1517344"/>
            <a:ext cx="2843546" cy="4484733"/>
            <a:chOff x="4616450" y="1741488"/>
            <a:chExt cx="2808288" cy="4429125"/>
          </a:xfrm>
          <a:solidFill>
            <a:schemeClr val="bg1"/>
          </a:solidFill>
        </p:grpSpPr>
        <p:sp>
          <p:nvSpPr>
            <p:cNvPr id="26" name="Rectangle 293">
              <a:extLst>
                <a:ext uri="{FF2B5EF4-FFF2-40B4-BE49-F238E27FC236}">
                  <a16:creationId xmlns:a16="http://schemas.microsoft.com/office/drawing/2014/main" id="{34A80F52-D861-4AE0-BC95-C6192F823531}"/>
                </a:ext>
              </a:extLst>
            </p:cNvPr>
            <p:cNvSpPr/>
            <p:nvPr/>
          </p:nvSpPr>
          <p:spPr>
            <a:xfrm>
              <a:off x="6010275" y="4159250"/>
              <a:ext cx="26988" cy="857250"/>
            </a:xfrm>
            <a:prstGeom prst="rect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Freeform 294">
              <a:extLst>
                <a:ext uri="{FF2B5EF4-FFF2-40B4-BE49-F238E27FC236}">
                  <a16:creationId xmlns:a16="http://schemas.microsoft.com/office/drawing/2014/main" id="{AD98DD7D-ADC6-424F-8FAE-03DC0DC0E328}"/>
                </a:ext>
              </a:extLst>
            </p:cNvPr>
            <p:cNvSpPr/>
            <p:nvPr/>
          </p:nvSpPr>
          <p:spPr>
            <a:xfrm>
              <a:off x="6019800" y="5000625"/>
              <a:ext cx="398463" cy="42863"/>
            </a:xfrm>
            <a:custGeom>
              <a:avLst/>
              <a:gdLst/>
              <a:ahLst/>
              <a:cxnLst>
                <a:cxn ang="0">
                  <a:pos x="632560806" y="68045806"/>
                </a:cxn>
                <a:cxn ang="0">
                  <a:pos x="0" y="42843950"/>
                </a:cxn>
                <a:cxn ang="0">
                  <a:pos x="0" y="0"/>
                </a:cxn>
                <a:cxn ang="0">
                  <a:pos x="632560806" y="30242228"/>
                </a:cxn>
                <a:cxn ang="0">
                  <a:pos x="632560806" y="68045806"/>
                </a:cxn>
              </a:cxnLst>
              <a:rect l="0" t="0" r="0" b="0"/>
              <a:pathLst>
                <a:path w="251" h="27">
                  <a:moveTo>
                    <a:pt x="251" y="27"/>
                  </a:moveTo>
                  <a:lnTo>
                    <a:pt x="0" y="17"/>
                  </a:lnTo>
                  <a:lnTo>
                    <a:pt x="0" y="0"/>
                  </a:lnTo>
                  <a:lnTo>
                    <a:pt x="251" y="12"/>
                  </a:lnTo>
                  <a:lnTo>
                    <a:pt x="251" y="2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Freeform 295">
              <a:extLst>
                <a:ext uri="{FF2B5EF4-FFF2-40B4-BE49-F238E27FC236}">
                  <a16:creationId xmlns:a16="http://schemas.microsoft.com/office/drawing/2014/main" id="{D2E3B8DF-52C9-4FB0-8C82-BF084F51FEFE}"/>
                </a:ext>
              </a:extLst>
            </p:cNvPr>
            <p:cNvSpPr/>
            <p:nvPr/>
          </p:nvSpPr>
          <p:spPr>
            <a:xfrm>
              <a:off x="5724525" y="4629150"/>
              <a:ext cx="301625" cy="396875"/>
            </a:xfrm>
            <a:custGeom>
              <a:avLst/>
              <a:gdLst/>
              <a:ahLst/>
              <a:cxnLst>
                <a:cxn ang="0">
                  <a:pos x="448587813" y="630039063"/>
                </a:cxn>
                <a:cxn ang="0">
                  <a:pos x="0" y="25201563"/>
                </a:cxn>
                <a:cxn ang="0">
                  <a:pos x="35282188" y="0"/>
                </a:cxn>
                <a:cxn ang="0">
                  <a:pos x="478829688" y="604837500"/>
                </a:cxn>
                <a:cxn ang="0">
                  <a:pos x="448587813" y="630039063"/>
                </a:cxn>
              </a:cxnLst>
              <a:rect l="0" t="0" r="0" b="0"/>
              <a:pathLst>
                <a:path w="190" h="250">
                  <a:moveTo>
                    <a:pt x="178" y="250"/>
                  </a:moveTo>
                  <a:lnTo>
                    <a:pt x="0" y="10"/>
                  </a:lnTo>
                  <a:lnTo>
                    <a:pt x="14" y="0"/>
                  </a:lnTo>
                  <a:lnTo>
                    <a:pt x="190" y="240"/>
                  </a:lnTo>
                  <a:lnTo>
                    <a:pt x="178" y="25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" name="Freeform 296">
              <a:extLst>
                <a:ext uri="{FF2B5EF4-FFF2-40B4-BE49-F238E27FC236}">
                  <a16:creationId xmlns:a16="http://schemas.microsoft.com/office/drawing/2014/main" id="{F55EB95F-C4C6-4CBF-AEB5-F1B94156E6AD}"/>
                </a:ext>
              </a:extLst>
            </p:cNvPr>
            <p:cNvSpPr/>
            <p:nvPr/>
          </p:nvSpPr>
          <p:spPr>
            <a:xfrm>
              <a:off x="6003925" y="4673600"/>
              <a:ext cx="446088" cy="352425"/>
            </a:xfrm>
            <a:custGeom>
              <a:avLst/>
              <a:gdLst/>
              <a:ahLst/>
              <a:cxnLst>
                <a:cxn ang="0">
                  <a:pos x="27722544" y="559474688"/>
                </a:cxn>
                <a:cxn ang="0">
                  <a:pos x="0" y="524192500"/>
                </a:cxn>
                <a:cxn ang="0">
                  <a:pos x="682963903" y="0"/>
                </a:cxn>
                <a:cxn ang="0">
                  <a:pos x="708165494" y="30241875"/>
                </a:cxn>
                <a:cxn ang="0">
                  <a:pos x="27722544" y="559474688"/>
                </a:cxn>
              </a:cxnLst>
              <a:rect l="0" t="0" r="0" b="0"/>
              <a:pathLst>
                <a:path w="281" h="222">
                  <a:moveTo>
                    <a:pt x="11" y="222"/>
                  </a:moveTo>
                  <a:lnTo>
                    <a:pt x="0" y="208"/>
                  </a:lnTo>
                  <a:lnTo>
                    <a:pt x="271" y="0"/>
                  </a:lnTo>
                  <a:lnTo>
                    <a:pt x="281" y="12"/>
                  </a:lnTo>
                  <a:lnTo>
                    <a:pt x="11" y="22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Freeform 297">
              <a:extLst>
                <a:ext uri="{FF2B5EF4-FFF2-40B4-BE49-F238E27FC236}">
                  <a16:creationId xmlns:a16="http://schemas.microsoft.com/office/drawing/2014/main" id="{EC168C6B-213C-4778-A0C2-0DB1CB5C4742}"/>
                </a:ext>
              </a:extLst>
            </p:cNvPr>
            <p:cNvSpPr/>
            <p:nvPr/>
          </p:nvSpPr>
          <p:spPr>
            <a:xfrm>
              <a:off x="5397500" y="5008563"/>
              <a:ext cx="620713" cy="41275"/>
            </a:xfrm>
            <a:custGeom>
              <a:avLst/>
              <a:gdLst/>
              <a:ahLst/>
              <a:cxnLst>
                <a:cxn ang="0">
                  <a:pos x="0" y="65524063"/>
                </a:cxn>
                <a:cxn ang="0">
                  <a:pos x="0" y="27722513"/>
                </a:cxn>
                <a:cxn ang="0">
                  <a:pos x="980342365" y="0"/>
                </a:cxn>
                <a:cxn ang="0">
                  <a:pos x="985382681" y="40322500"/>
                </a:cxn>
                <a:cxn ang="0">
                  <a:pos x="0" y="65524063"/>
                </a:cxn>
              </a:cxnLst>
              <a:rect l="0" t="0" r="0" b="0"/>
              <a:pathLst>
                <a:path w="391" h="26">
                  <a:moveTo>
                    <a:pt x="0" y="26"/>
                  </a:moveTo>
                  <a:lnTo>
                    <a:pt x="0" y="11"/>
                  </a:lnTo>
                  <a:lnTo>
                    <a:pt x="389" y="0"/>
                  </a:lnTo>
                  <a:lnTo>
                    <a:pt x="391" y="16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Freeform 298">
              <a:extLst>
                <a:ext uri="{FF2B5EF4-FFF2-40B4-BE49-F238E27FC236}">
                  <a16:creationId xmlns:a16="http://schemas.microsoft.com/office/drawing/2014/main" id="{C650B705-08C8-4686-A162-19A86E162D3C}"/>
                </a:ext>
              </a:extLst>
            </p:cNvPr>
            <p:cNvSpPr/>
            <p:nvPr/>
          </p:nvSpPr>
          <p:spPr>
            <a:xfrm>
              <a:off x="5257800" y="4572000"/>
              <a:ext cx="152400" cy="469900"/>
            </a:xfrm>
            <a:custGeom>
              <a:avLst/>
              <a:gdLst/>
              <a:ahLst/>
              <a:cxnLst>
                <a:cxn ang="0">
                  <a:pos x="199093138" y="745966250"/>
                </a:cxn>
                <a:cxn ang="0">
                  <a:pos x="0" y="12601575"/>
                </a:cxn>
                <a:cxn ang="0">
                  <a:pos x="40322500" y="0"/>
                </a:cxn>
                <a:cxn ang="0">
                  <a:pos x="241935000" y="733366263"/>
                </a:cxn>
                <a:cxn ang="0">
                  <a:pos x="199093138" y="745966250"/>
                </a:cxn>
              </a:cxnLst>
              <a:rect l="0" t="0" r="0" b="0"/>
              <a:pathLst>
                <a:path w="96" h="296">
                  <a:moveTo>
                    <a:pt x="79" y="296"/>
                  </a:moveTo>
                  <a:lnTo>
                    <a:pt x="0" y="5"/>
                  </a:lnTo>
                  <a:lnTo>
                    <a:pt x="16" y="0"/>
                  </a:lnTo>
                  <a:lnTo>
                    <a:pt x="96" y="291"/>
                  </a:lnTo>
                  <a:lnTo>
                    <a:pt x="79" y="29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Freeform 299">
              <a:extLst>
                <a:ext uri="{FF2B5EF4-FFF2-40B4-BE49-F238E27FC236}">
                  <a16:creationId xmlns:a16="http://schemas.microsoft.com/office/drawing/2014/main" id="{70542DE5-4EF8-4F09-A318-83A66C0D1744}"/>
                </a:ext>
              </a:extLst>
            </p:cNvPr>
            <p:cNvSpPr/>
            <p:nvPr/>
          </p:nvSpPr>
          <p:spPr>
            <a:xfrm>
              <a:off x="5383213" y="4633913"/>
              <a:ext cx="358775" cy="404812"/>
            </a:xfrm>
            <a:custGeom>
              <a:avLst/>
              <a:gdLst/>
              <a:ahLst/>
              <a:cxnLst>
                <a:cxn ang="0">
                  <a:pos x="32762825" y="642639844"/>
                </a:cxn>
                <a:cxn ang="0">
                  <a:pos x="0" y="617438312"/>
                </a:cxn>
                <a:cxn ang="0">
                  <a:pos x="539313438" y="0"/>
                </a:cxn>
                <a:cxn ang="0">
                  <a:pos x="569555313" y="27722478"/>
                </a:cxn>
                <a:cxn ang="0">
                  <a:pos x="32762825" y="642639844"/>
                </a:cxn>
              </a:cxnLst>
              <a:rect l="0" t="0" r="0" b="0"/>
              <a:pathLst>
                <a:path w="226" h="255">
                  <a:moveTo>
                    <a:pt x="13" y="255"/>
                  </a:moveTo>
                  <a:lnTo>
                    <a:pt x="0" y="245"/>
                  </a:lnTo>
                  <a:lnTo>
                    <a:pt x="214" y="0"/>
                  </a:lnTo>
                  <a:lnTo>
                    <a:pt x="226" y="11"/>
                  </a:lnTo>
                  <a:lnTo>
                    <a:pt x="13" y="25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Freeform 300">
              <a:extLst>
                <a:ext uri="{FF2B5EF4-FFF2-40B4-BE49-F238E27FC236}">
                  <a16:creationId xmlns:a16="http://schemas.microsoft.com/office/drawing/2014/main" id="{ABCBEA05-1AD0-48FB-B06B-21FF07128559}"/>
                </a:ext>
              </a:extLst>
            </p:cNvPr>
            <p:cNvSpPr/>
            <p:nvPr/>
          </p:nvSpPr>
          <p:spPr>
            <a:xfrm>
              <a:off x="5324475" y="4522788"/>
              <a:ext cx="477838" cy="84137"/>
            </a:xfrm>
            <a:custGeom>
              <a:avLst/>
              <a:gdLst/>
              <a:ahLst/>
              <a:cxnLst>
                <a:cxn ang="0">
                  <a:pos x="751007348" y="133568281"/>
                </a:cxn>
                <a:cxn ang="0">
                  <a:pos x="0" y="37802913"/>
                </a:cxn>
                <a:cxn ang="0">
                  <a:pos x="7561270" y="0"/>
                </a:cxn>
                <a:cxn ang="0">
                  <a:pos x="758568619" y="93246021"/>
                </a:cxn>
                <a:cxn ang="0">
                  <a:pos x="751007348" y="133568281"/>
                </a:cxn>
              </a:cxnLst>
              <a:rect l="0" t="0" r="0" b="0"/>
              <a:pathLst>
                <a:path w="301" h="53">
                  <a:moveTo>
                    <a:pt x="298" y="53"/>
                  </a:moveTo>
                  <a:lnTo>
                    <a:pt x="0" y="15"/>
                  </a:lnTo>
                  <a:lnTo>
                    <a:pt x="3" y="0"/>
                  </a:lnTo>
                  <a:lnTo>
                    <a:pt x="301" y="37"/>
                  </a:lnTo>
                  <a:lnTo>
                    <a:pt x="298" y="53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Freeform 301">
              <a:extLst>
                <a:ext uri="{FF2B5EF4-FFF2-40B4-BE49-F238E27FC236}">
                  <a16:creationId xmlns:a16="http://schemas.microsoft.com/office/drawing/2014/main" id="{89E67269-9890-4B84-A56E-6178B1BD4C8F}"/>
                </a:ext>
              </a:extLst>
            </p:cNvPr>
            <p:cNvSpPr/>
            <p:nvPr/>
          </p:nvSpPr>
          <p:spPr>
            <a:xfrm>
              <a:off x="5722938" y="4159250"/>
              <a:ext cx="312737" cy="476250"/>
            </a:xfrm>
            <a:custGeom>
              <a:avLst/>
              <a:gdLst/>
              <a:ahLst/>
              <a:cxnLst>
                <a:cxn ang="0">
                  <a:pos x="35282131" y="756046875"/>
                </a:cxn>
                <a:cxn ang="0">
                  <a:pos x="0" y="735885625"/>
                </a:cxn>
                <a:cxn ang="0">
                  <a:pos x="461188650" y="0"/>
                </a:cxn>
                <a:cxn ang="0">
                  <a:pos x="496470781" y="25201563"/>
                </a:cxn>
                <a:cxn ang="0">
                  <a:pos x="35282131" y="756046875"/>
                </a:cxn>
              </a:cxnLst>
              <a:rect l="0" t="0" r="0" b="0"/>
              <a:pathLst>
                <a:path w="197" h="300">
                  <a:moveTo>
                    <a:pt x="14" y="300"/>
                  </a:moveTo>
                  <a:lnTo>
                    <a:pt x="0" y="292"/>
                  </a:lnTo>
                  <a:lnTo>
                    <a:pt x="183" y="0"/>
                  </a:lnTo>
                  <a:lnTo>
                    <a:pt x="197" y="10"/>
                  </a:lnTo>
                  <a:lnTo>
                    <a:pt x="14" y="30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Freeform 302">
              <a:extLst>
                <a:ext uri="{FF2B5EF4-FFF2-40B4-BE49-F238E27FC236}">
                  <a16:creationId xmlns:a16="http://schemas.microsoft.com/office/drawing/2014/main" id="{2FFAEDE4-0035-4389-9B5E-51D57F99B4CD}"/>
                </a:ext>
              </a:extLst>
            </p:cNvPr>
            <p:cNvSpPr/>
            <p:nvPr/>
          </p:nvSpPr>
          <p:spPr>
            <a:xfrm>
              <a:off x="6432550" y="4416425"/>
              <a:ext cx="358775" cy="276225"/>
            </a:xfrm>
            <a:custGeom>
              <a:avLst/>
              <a:gdLst/>
              <a:ahLst/>
              <a:cxnLst>
                <a:cxn ang="0">
                  <a:pos x="25201563" y="438507188"/>
                </a:cxn>
                <a:cxn ang="0">
                  <a:pos x="0" y="408265313"/>
                </a:cxn>
                <a:cxn ang="0">
                  <a:pos x="544353750" y="0"/>
                </a:cxn>
                <a:cxn ang="0">
                  <a:pos x="569555313" y="30241875"/>
                </a:cxn>
                <a:cxn ang="0">
                  <a:pos x="25201563" y="438507188"/>
                </a:cxn>
              </a:cxnLst>
              <a:rect l="0" t="0" r="0" b="0"/>
              <a:pathLst>
                <a:path w="226" h="174">
                  <a:moveTo>
                    <a:pt x="10" y="174"/>
                  </a:moveTo>
                  <a:lnTo>
                    <a:pt x="0" y="162"/>
                  </a:lnTo>
                  <a:lnTo>
                    <a:pt x="216" y="0"/>
                  </a:lnTo>
                  <a:lnTo>
                    <a:pt x="226" y="12"/>
                  </a:lnTo>
                  <a:lnTo>
                    <a:pt x="10" y="174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Freeform 303">
              <a:extLst>
                <a:ext uri="{FF2B5EF4-FFF2-40B4-BE49-F238E27FC236}">
                  <a16:creationId xmlns:a16="http://schemas.microsoft.com/office/drawing/2014/main" id="{9B5347F9-8959-4E6F-9FB4-5F3DBD36353D}"/>
                </a:ext>
              </a:extLst>
            </p:cNvPr>
            <p:cNvSpPr/>
            <p:nvPr/>
          </p:nvSpPr>
          <p:spPr>
            <a:xfrm>
              <a:off x="6410325" y="4686300"/>
              <a:ext cx="41275" cy="339725"/>
            </a:xfrm>
            <a:custGeom>
              <a:avLst/>
              <a:gdLst/>
              <a:ahLst/>
              <a:cxnLst>
                <a:cxn ang="0">
                  <a:pos x="37803138" y="539313438"/>
                </a:cxn>
                <a:cxn ang="0">
                  <a:pos x="0" y="534273125"/>
                </a:cxn>
                <a:cxn ang="0">
                  <a:pos x="25201563" y="0"/>
                </a:cxn>
                <a:cxn ang="0">
                  <a:pos x="65524063" y="0"/>
                </a:cxn>
                <a:cxn ang="0">
                  <a:pos x="37803138" y="539313438"/>
                </a:cxn>
              </a:cxnLst>
              <a:rect l="0" t="0" r="0" b="0"/>
              <a:pathLst>
                <a:path w="26" h="214">
                  <a:moveTo>
                    <a:pt x="15" y="214"/>
                  </a:moveTo>
                  <a:lnTo>
                    <a:pt x="0" y="212"/>
                  </a:lnTo>
                  <a:lnTo>
                    <a:pt x="10" y="0"/>
                  </a:lnTo>
                  <a:lnTo>
                    <a:pt x="26" y="0"/>
                  </a:lnTo>
                  <a:lnTo>
                    <a:pt x="15" y="214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Freeform 304">
              <a:extLst>
                <a:ext uri="{FF2B5EF4-FFF2-40B4-BE49-F238E27FC236}">
                  <a16:creationId xmlns:a16="http://schemas.microsoft.com/office/drawing/2014/main" id="{C419702F-DD06-4E09-9841-B5C539795FA0}"/>
                </a:ext>
              </a:extLst>
            </p:cNvPr>
            <p:cNvSpPr/>
            <p:nvPr/>
          </p:nvSpPr>
          <p:spPr>
            <a:xfrm>
              <a:off x="5738813" y="4608513"/>
              <a:ext cx="698500" cy="93662"/>
            </a:xfrm>
            <a:custGeom>
              <a:avLst/>
              <a:gdLst/>
              <a:ahLst/>
              <a:cxnLst>
                <a:cxn ang="0">
                  <a:pos x="1103828438" y="148689219"/>
                </a:cxn>
                <a:cxn ang="0">
                  <a:pos x="0" y="42843221"/>
                </a:cxn>
                <a:cxn ang="0">
                  <a:pos x="2520950" y="0"/>
                </a:cxn>
                <a:cxn ang="0">
                  <a:pos x="1108868750" y="110886283"/>
                </a:cxn>
                <a:cxn ang="0">
                  <a:pos x="1103828438" y="148689219"/>
                </a:cxn>
              </a:cxnLst>
              <a:rect l="0" t="0" r="0" b="0"/>
              <a:pathLst>
                <a:path w="440" h="59">
                  <a:moveTo>
                    <a:pt x="438" y="59"/>
                  </a:moveTo>
                  <a:lnTo>
                    <a:pt x="0" y="17"/>
                  </a:lnTo>
                  <a:lnTo>
                    <a:pt x="1" y="0"/>
                  </a:lnTo>
                  <a:lnTo>
                    <a:pt x="440" y="44"/>
                  </a:lnTo>
                  <a:lnTo>
                    <a:pt x="438" y="5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Freeform 305">
              <a:extLst>
                <a:ext uri="{FF2B5EF4-FFF2-40B4-BE49-F238E27FC236}">
                  <a16:creationId xmlns:a16="http://schemas.microsoft.com/office/drawing/2014/main" id="{0F11CB82-7365-4202-8941-88D9B4DD87DB}"/>
                </a:ext>
              </a:extLst>
            </p:cNvPr>
            <p:cNvSpPr/>
            <p:nvPr/>
          </p:nvSpPr>
          <p:spPr>
            <a:xfrm>
              <a:off x="6418263" y="4216400"/>
              <a:ext cx="33337" cy="468313"/>
            </a:xfrm>
            <a:custGeom>
              <a:avLst/>
              <a:gdLst/>
              <a:ahLst/>
              <a:cxnLst>
                <a:cxn ang="0">
                  <a:pos x="12601386" y="743447681"/>
                </a:cxn>
                <a:cxn ang="0">
                  <a:pos x="0" y="0"/>
                </a:cxn>
                <a:cxn ang="0">
                  <a:pos x="42842807" y="0"/>
                </a:cxn>
                <a:cxn ang="0">
                  <a:pos x="52923281" y="738407363"/>
                </a:cxn>
                <a:cxn ang="0">
                  <a:pos x="12601386" y="743447681"/>
                </a:cxn>
              </a:cxnLst>
              <a:rect l="0" t="0" r="0" b="0"/>
              <a:pathLst>
                <a:path w="21" h="295">
                  <a:moveTo>
                    <a:pt x="5" y="29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21" y="293"/>
                  </a:lnTo>
                  <a:lnTo>
                    <a:pt x="5" y="29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" name="Freeform 306">
              <a:extLst>
                <a:ext uri="{FF2B5EF4-FFF2-40B4-BE49-F238E27FC236}">
                  <a16:creationId xmlns:a16="http://schemas.microsoft.com/office/drawing/2014/main" id="{C6A19474-3842-4619-9BC6-C1C8F7553E07}"/>
                </a:ext>
              </a:extLst>
            </p:cNvPr>
            <p:cNvSpPr/>
            <p:nvPr/>
          </p:nvSpPr>
          <p:spPr>
            <a:xfrm>
              <a:off x="6429375" y="4659313"/>
              <a:ext cx="288925" cy="312737"/>
            </a:xfrm>
            <a:custGeom>
              <a:avLst/>
              <a:gdLst/>
              <a:ahLst/>
              <a:cxnLst>
                <a:cxn ang="0">
                  <a:pos x="602619763" y="693650666"/>
                </a:cxn>
                <a:cxn ang="0">
                  <a:pos x="0" y="24597541"/>
                </a:cxn>
                <a:cxn ang="0">
                  <a:pos x="54335680" y="4919508"/>
                </a:cxn>
                <a:cxn ang="0">
                  <a:pos x="29637038" y="14758525"/>
                </a:cxn>
                <a:cxn ang="0">
                  <a:pos x="54335680" y="0"/>
                </a:cxn>
                <a:cxn ang="0">
                  <a:pos x="642135813" y="654294600"/>
                </a:cxn>
                <a:cxn ang="0">
                  <a:pos x="602619763" y="693650666"/>
                </a:cxn>
              </a:cxnLst>
              <a:rect l="0" t="0" r="0" b="0"/>
              <a:pathLst>
                <a:path w="130" h="141">
                  <a:moveTo>
                    <a:pt x="122" y="141"/>
                  </a:moveTo>
                  <a:cubicBezTo>
                    <a:pt x="2" y="10"/>
                    <a:pt x="0" y="6"/>
                    <a:pt x="0" y="5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5" y="6"/>
                    <a:pt x="84" y="83"/>
                    <a:pt x="130" y="133"/>
                  </a:cubicBezTo>
                  <a:lnTo>
                    <a:pt x="122" y="14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Freeform 307">
              <a:extLst>
                <a:ext uri="{FF2B5EF4-FFF2-40B4-BE49-F238E27FC236}">
                  <a16:creationId xmlns:a16="http://schemas.microsoft.com/office/drawing/2014/main" id="{5369D88A-189F-4C5B-9B3E-91F99E6EBB3F}"/>
                </a:ext>
              </a:extLst>
            </p:cNvPr>
            <p:cNvSpPr/>
            <p:nvPr/>
          </p:nvSpPr>
          <p:spPr>
            <a:xfrm>
              <a:off x="6423025" y="4953000"/>
              <a:ext cx="288925" cy="95250"/>
            </a:xfrm>
            <a:custGeom>
              <a:avLst/>
              <a:gdLst/>
              <a:ahLst/>
              <a:cxnLst>
                <a:cxn ang="0">
                  <a:pos x="7561263" y="151209375"/>
                </a:cxn>
                <a:cxn ang="0">
                  <a:pos x="0" y="108367513"/>
                </a:cxn>
                <a:cxn ang="0">
                  <a:pos x="451108763" y="0"/>
                </a:cxn>
                <a:cxn ang="0">
                  <a:pos x="458668438" y="40322500"/>
                </a:cxn>
                <a:cxn ang="0">
                  <a:pos x="7561263" y="151209375"/>
                </a:cxn>
              </a:cxnLst>
              <a:rect l="0" t="0" r="0" b="0"/>
              <a:pathLst>
                <a:path w="182" h="60">
                  <a:moveTo>
                    <a:pt x="3" y="60"/>
                  </a:moveTo>
                  <a:lnTo>
                    <a:pt x="0" y="43"/>
                  </a:lnTo>
                  <a:lnTo>
                    <a:pt x="179" y="0"/>
                  </a:lnTo>
                  <a:lnTo>
                    <a:pt x="182" y="16"/>
                  </a:lnTo>
                  <a:lnTo>
                    <a:pt x="3" y="6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Freeform 308">
              <a:extLst>
                <a:ext uri="{FF2B5EF4-FFF2-40B4-BE49-F238E27FC236}">
                  <a16:creationId xmlns:a16="http://schemas.microsoft.com/office/drawing/2014/main" id="{7E95B332-C56A-4CFE-BCDD-D11105FF9ABD}"/>
                </a:ext>
              </a:extLst>
            </p:cNvPr>
            <p:cNvSpPr/>
            <p:nvPr/>
          </p:nvSpPr>
          <p:spPr>
            <a:xfrm>
              <a:off x="6702425" y="4429125"/>
              <a:ext cx="90488" cy="541338"/>
            </a:xfrm>
            <a:custGeom>
              <a:avLst/>
              <a:gdLst/>
              <a:ahLst/>
              <a:cxnLst>
                <a:cxn ang="0">
                  <a:pos x="42843687" y="859374869"/>
                </a:cxn>
                <a:cxn ang="0">
                  <a:pos x="0" y="854334552"/>
                </a:cxn>
                <a:cxn ang="0">
                  <a:pos x="103327771" y="0"/>
                </a:cxn>
                <a:cxn ang="0">
                  <a:pos x="143650494" y="5040317"/>
                </a:cxn>
                <a:cxn ang="0">
                  <a:pos x="42843687" y="859374869"/>
                </a:cxn>
              </a:cxnLst>
              <a:rect l="0" t="0" r="0" b="0"/>
              <a:pathLst>
                <a:path w="57" h="341">
                  <a:moveTo>
                    <a:pt x="17" y="341"/>
                  </a:moveTo>
                  <a:lnTo>
                    <a:pt x="0" y="339"/>
                  </a:lnTo>
                  <a:lnTo>
                    <a:pt x="41" y="0"/>
                  </a:lnTo>
                  <a:lnTo>
                    <a:pt x="57" y="2"/>
                  </a:lnTo>
                  <a:lnTo>
                    <a:pt x="17" y="34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Freeform 309">
              <a:extLst>
                <a:ext uri="{FF2B5EF4-FFF2-40B4-BE49-F238E27FC236}">
                  <a16:creationId xmlns:a16="http://schemas.microsoft.com/office/drawing/2014/main" id="{D9684C90-CAD8-4C65-99E9-DD32A9D99A4C}"/>
                </a:ext>
              </a:extLst>
            </p:cNvPr>
            <p:cNvSpPr/>
            <p:nvPr/>
          </p:nvSpPr>
          <p:spPr>
            <a:xfrm>
              <a:off x="6770688" y="3941763"/>
              <a:ext cx="260350" cy="496887"/>
            </a:xfrm>
            <a:custGeom>
              <a:avLst/>
              <a:gdLst/>
              <a:ahLst/>
              <a:cxnLst>
                <a:cxn ang="0">
                  <a:pos x="40322500" y="788808906"/>
                </a:cxn>
                <a:cxn ang="0">
                  <a:pos x="0" y="771167037"/>
                </a:cxn>
                <a:cxn ang="0">
                  <a:pos x="378023438" y="0"/>
                </a:cxn>
                <a:cxn ang="0">
                  <a:pos x="413305625" y="17641870"/>
                </a:cxn>
                <a:cxn ang="0">
                  <a:pos x="40322500" y="788808906"/>
                </a:cxn>
              </a:cxnLst>
              <a:rect l="0" t="0" r="0" b="0"/>
              <a:pathLst>
                <a:path w="164" h="313">
                  <a:moveTo>
                    <a:pt x="16" y="313"/>
                  </a:moveTo>
                  <a:lnTo>
                    <a:pt x="0" y="306"/>
                  </a:lnTo>
                  <a:lnTo>
                    <a:pt x="150" y="0"/>
                  </a:lnTo>
                  <a:lnTo>
                    <a:pt x="164" y="7"/>
                  </a:lnTo>
                  <a:lnTo>
                    <a:pt x="16" y="313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Freeform 310">
              <a:extLst>
                <a:ext uri="{FF2B5EF4-FFF2-40B4-BE49-F238E27FC236}">
                  <a16:creationId xmlns:a16="http://schemas.microsoft.com/office/drawing/2014/main" id="{C8C3816B-8669-4F54-B5C4-562412E0B79F}"/>
                </a:ext>
              </a:extLst>
            </p:cNvPr>
            <p:cNvSpPr/>
            <p:nvPr/>
          </p:nvSpPr>
          <p:spPr>
            <a:xfrm>
              <a:off x="7004050" y="3341688"/>
              <a:ext cx="306388" cy="611187"/>
            </a:xfrm>
            <a:custGeom>
              <a:avLst/>
              <a:gdLst/>
              <a:ahLst/>
              <a:cxnLst>
                <a:cxn ang="0">
                  <a:pos x="37803199" y="970260156"/>
                </a:cxn>
                <a:cxn ang="0">
                  <a:pos x="0" y="952618283"/>
                </a:cxn>
                <a:cxn ang="0">
                  <a:pos x="451109499" y="0"/>
                </a:cxn>
                <a:cxn ang="0">
                  <a:pos x="486391744" y="17641873"/>
                </a:cxn>
                <a:cxn ang="0">
                  <a:pos x="37803199" y="970260156"/>
                </a:cxn>
              </a:cxnLst>
              <a:rect l="0" t="0" r="0" b="0"/>
              <a:pathLst>
                <a:path w="193" h="385">
                  <a:moveTo>
                    <a:pt x="15" y="385"/>
                  </a:moveTo>
                  <a:lnTo>
                    <a:pt x="0" y="378"/>
                  </a:lnTo>
                  <a:lnTo>
                    <a:pt x="179" y="0"/>
                  </a:lnTo>
                  <a:lnTo>
                    <a:pt x="193" y="7"/>
                  </a:lnTo>
                  <a:lnTo>
                    <a:pt x="15" y="38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Freeform 311">
              <a:extLst>
                <a:ext uri="{FF2B5EF4-FFF2-40B4-BE49-F238E27FC236}">
                  <a16:creationId xmlns:a16="http://schemas.microsoft.com/office/drawing/2014/main" id="{F0D3A4A9-4388-4A82-B707-2272A1104D24}"/>
                </a:ext>
              </a:extLst>
            </p:cNvPr>
            <p:cNvSpPr/>
            <p:nvPr/>
          </p:nvSpPr>
          <p:spPr>
            <a:xfrm>
              <a:off x="6702425" y="3611563"/>
              <a:ext cx="325438" cy="344487"/>
            </a:xfrm>
            <a:custGeom>
              <a:avLst/>
              <a:gdLst/>
              <a:ahLst/>
              <a:cxnLst>
                <a:cxn ang="0">
                  <a:pos x="488911064" y="546873906"/>
                </a:cxn>
                <a:cxn ang="0">
                  <a:pos x="0" y="27722472"/>
                </a:cxn>
                <a:cxn ang="0">
                  <a:pos x="32762875" y="0"/>
                </a:cxn>
                <a:cxn ang="0">
                  <a:pos x="516633619" y="516632075"/>
                </a:cxn>
                <a:cxn ang="0">
                  <a:pos x="488911064" y="546873906"/>
                </a:cxn>
              </a:cxnLst>
              <a:rect l="0" t="0" r="0" b="0"/>
              <a:pathLst>
                <a:path w="205" h="217">
                  <a:moveTo>
                    <a:pt x="194" y="217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205" y="205"/>
                  </a:lnTo>
                  <a:lnTo>
                    <a:pt x="194" y="21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Freeform 312">
              <a:extLst>
                <a:ext uri="{FF2B5EF4-FFF2-40B4-BE49-F238E27FC236}">
                  <a16:creationId xmlns:a16="http://schemas.microsoft.com/office/drawing/2014/main" id="{AD519687-AF27-483C-8E33-F88E109851D8}"/>
                </a:ext>
              </a:extLst>
            </p:cNvPr>
            <p:cNvSpPr/>
            <p:nvPr/>
          </p:nvSpPr>
          <p:spPr>
            <a:xfrm>
              <a:off x="6423025" y="3611563"/>
              <a:ext cx="301625" cy="619125"/>
            </a:xfrm>
            <a:custGeom>
              <a:avLst/>
              <a:gdLst/>
              <a:ahLst/>
              <a:cxnLst>
                <a:cxn ang="0">
                  <a:pos x="40322500" y="982860938"/>
                </a:cxn>
                <a:cxn ang="0">
                  <a:pos x="0" y="965220638"/>
                </a:cxn>
                <a:cxn ang="0">
                  <a:pos x="441028138" y="0"/>
                </a:cxn>
                <a:cxn ang="0">
                  <a:pos x="478829688" y="15120938"/>
                </a:cxn>
                <a:cxn ang="0">
                  <a:pos x="40322500" y="982860938"/>
                </a:cxn>
              </a:cxnLst>
              <a:rect l="0" t="0" r="0" b="0"/>
              <a:pathLst>
                <a:path w="190" h="390">
                  <a:moveTo>
                    <a:pt x="16" y="390"/>
                  </a:moveTo>
                  <a:lnTo>
                    <a:pt x="0" y="383"/>
                  </a:lnTo>
                  <a:lnTo>
                    <a:pt x="175" y="0"/>
                  </a:lnTo>
                  <a:lnTo>
                    <a:pt x="190" y="6"/>
                  </a:lnTo>
                  <a:lnTo>
                    <a:pt x="16" y="39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Freeform 313">
              <a:extLst>
                <a:ext uri="{FF2B5EF4-FFF2-40B4-BE49-F238E27FC236}">
                  <a16:creationId xmlns:a16="http://schemas.microsoft.com/office/drawing/2014/main" id="{79DA5C97-E43C-433B-A6CB-8F4483022B2F}"/>
                </a:ext>
              </a:extLst>
            </p:cNvPr>
            <p:cNvSpPr/>
            <p:nvPr/>
          </p:nvSpPr>
          <p:spPr>
            <a:xfrm>
              <a:off x="6021388" y="4149725"/>
              <a:ext cx="407987" cy="87313"/>
            </a:xfrm>
            <a:custGeom>
              <a:avLst/>
              <a:gdLst/>
              <a:ahLst/>
              <a:cxnLst>
                <a:cxn ang="0">
                  <a:pos x="645159209" y="138610181"/>
                </a:cxn>
                <a:cxn ang="0">
                  <a:pos x="0" y="42843695"/>
                </a:cxn>
                <a:cxn ang="0">
                  <a:pos x="7561253" y="0"/>
                </a:cxn>
                <a:cxn ang="0">
                  <a:pos x="647680156" y="98287450"/>
                </a:cxn>
                <a:cxn ang="0">
                  <a:pos x="645159209" y="138610181"/>
                </a:cxn>
              </a:cxnLst>
              <a:rect l="0" t="0" r="0" b="0"/>
              <a:pathLst>
                <a:path w="257" h="55">
                  <a:moveTo>
                    <a:pt x="256" y="55"/>
                  </a:moveTo>
                  <a:lnTo>
                    <a:pt x="0" y="17"/>
                  </a:lnTo>
                  <a:lnTo>
                    <a:pt x="3" y="0"/>
                  </a:lnTo>
                  <a:lnTo>
                    <a:pt x="257" y="39"/>
                  </a:lnTo>
                  <a:lnTo>
                    <a:pt x="256" y="5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" name="Freeform 314">
              <a:extLst>
                <a:ext uri="{FF2B5EF4-FFF2-40B4-BE49-F238E27FC236}">
                  <a16:creationId xmlns:a16="http://schemas.microsoft.com/office/drawing/2014/main" id="{81CB0BF7-F605-41BE-9180-1FBBFA8EDBB7}"/>
                </a:ext>
              </a:extLst>
            </p:cNvPr>
            <p:cNvSpPr/>
            <p:nvPr/>
          </p:nvSpPr>
          <p:spPr>
            <a:xfrm>
              <a:off x="6432550" y="4205288"/>
              <a:ext cx="354013" cy="228600"/>
            </a:xfrm>
            <a:custGeom>
              <a:avLst/>
              <a:gdLst/>
              <a:ahLst/>
              <a:cxnLst>
                <a:cxn ang="0">
                  <a:pos x="541835153" y="362902500"/>
                </a:cxn>
                <a:cxn ang="0">
                  <a:pos x="0" y="35282188"/>
                </a:cxn>
                <a:cxn ang="0">
                  <a:pos x="20161278" y="0"/>
                </a:cxn>
                <a:cxn ang="0">
                  <a:pos x="561996431" y="327620313"/>
                </a:cxn>
                <a:cxn ang="0">
                  <a:pos x="541835153" y="362902500"/>
                </a:cxn>
              </a:cxnLst>
              <a:rect l="0" t="0" r="0" b="0"/>
              <a:pathLst>
                <a:path w="223" h="144">
                  <a:moveTo>
                    <a:pt x="215" y="144"/>
                  </a:moveTo>
                  <a:lnTo>
                    <a:pt x="0" y="14"/>
                  </a:lnTo>
                  <a:lnTo>
                    <a:pt x="8" y="0"/>
                  </a:lnTo>
                  <a:lnTo>
                    <a:pt x="223" y="130"/>
                  </a:lnTo>
                  <a:lnTo>
                    <a:pt x="215" y="144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" name="Freeform 315">
              <a:extLst>
                <a:ext uri="{FF2B5EF4-FFF2-40B4-BE49-F238E27FC236}">
                  <a16:creationId xmlns:a16="http://schemas.microsoft.com/office/drawing/2014/main" id="{C525DCBD-2BAD-4FDA-9C4F-FF3450EBD508}"/>
                </a:ext>
              </a:extLst>
            </p:cNvPr>
            <p:cNvSpPr/>
            <p:nvPr/>
          </p:nvSpPr>
          <p:spPr>
            <a:xfrm>
              <a:off x="6437313" y="3935413"/>
              <a:ext cx="582612" cy="290512"/>
            </a:xfrm>
            <a:custGeom>
              <a:avLst/>
              <a:gdLst/>
              <a:ahLst/>
              <a:cxnLst>
                <a:cxn ang="0">
                  <a:pos x="17641872" y="461188594"/>
                </a:cxn>
                <a:cxn ang="0">
                  <a:pos x="0" y="420866163"/>
                </a:cxn>
                <a:cxn ang="0">
                  <a:pos x="907255471" y="0"/>
                </a:cxn>
                <a:cxn ang="0">
                  <a:pos x="924897344" y="37803072"/>
                </a:cxn>
                <a:cxn ang="0">
                  <a:pos x="17641872" y="461188594"/>
                </a:cxn>
              </a:cxnLst>
              <a:rect l="0" t="0" r="0" b="0"/>
              <a:pathLst>
                <a:path w="367" h="183">
                  <a:moveTo>
                    <a:pt x="7" y="183"/>
                  </a:moveTo>
                  <a:lnTo>
                    <a:pt x="0" y="167"/>
                  </a:lnTo>
                  <a:lnTo>
                    <a:pt x="360" y="0"/>
                  </a:lnTo>
                  <a:lnTo>
                    <a:pt x="367" y="15"/>
                  </a:lnTo>
                  <a:lnTo>
                    <a:pt x="7" y="183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9" name="Freeform 316">
              <a:extLst>
                <a:ext uri="{FF2B5EF4-FFF2-40B4-BE49-F238E27FC236}">
                  <a16:creationId xmlns:a16="http://schemas.microsoft.com/office/drawing/2014/main" id="{54FDDDB3-7841-4DB9-9E14-3D3FBCDD50B5}"/>
                </a:ext>
              </a:extLst>
            </p:cNvPr>
            <p:cNvSpPr/>
            <p:nvPr/>
          </p:nvSpPr>
          <p:spPr>
            <a:xfrm>
              <a:off x="6342063" y="3716338"/>
              <a:ext cx="106362" cy="495300"/>
            </a:xfrm>
            <a:custGeom>
              <a:avLst/>
              <a:gdLst/>
              <a:ahLst/>
              <a:cxnLst>
                <a:cxn ang="0">
                  <a:pos x="128528158" y="786288750"/>
                </a:cxn>
                <a:cxn ang="0">
                  <a:pos x="0" y="7561263"/>
                </a:cxn>
                <a:cxn ang="0">
                  <a:pos x="40322310" y="0"/>
                </a:cxn>
                <a:cxn ang="0">
                  <a:pos x="168850469" y="781248438"/>
                </a:cxn>
                <a:cxn ang="0">
                  <a:pos x="128528158" y="786288750"/>
                </a:cxn>
              </a:cxnLst>
              <a:rect l="0" t="0" r="0" b="0"/>
              <a:pathLst>
                <a:path w="67" h="312">
                  <a:moveTo>
                    <a:pt x="51" y="312"/>
                  </a:moveTo>
                  <a:lnTo>
                    <a:pt x="0" y="3"/>
                  </a:lnTo>
                  <a:lnTo>
                    <a:pt x="16" y="0"/>
                  </a:lnTo>
                  <a:lnTo>
                    <a:pt x="67" y="310"/>
                  </a:lnTo>
                  <a:lnTo>
                    <a:pt x="51" y="31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" name="Freeform 317">
              <a:extLst>
                <a:ext uri="{FF2B5EF4-FFF2-40B4-BE49-F238E27FC236}">
                  <a16:creationId xmlns:a16="http://schemas.microsoft.com/office/drawing/2014/main" id="{64744B09-2463-4B4A-8693-26C7648D9630}"/>
                </a:ext>
              </a:extLst>
            </p:cNvPr>
            <p:cNvSpPr/>
            <p:nvPr/>
          </p:nvSpPr>
          <p:spPr>
            <a:xfrm>
              <a:off x="6007100" y="3724275"/>
              <a:ext cx="30163" cy="434975"/>
            </a:xfrm>
            <a:custGeom>
              <a:avLst/>
              <a:gdLst/>
              <a:ahLst/>
              <a:cxnLst>
                <a:cxn ang="0">
                  <a:pos x="5040396" y="690522813"/>
                </a:cxn>
                <a:cxn ang="0">
                  <a:pos x="0" y="0"/>
                </a:cxn>
                <a:cxn ang="0">
                  <a:pos x="40323168" y="0"/>
                </a:cxn>
                <a:cxn ang="0">
                  <a:pos x="47884556" y="690522813"/>
                </a:cxn>
                <a:cxn ang="0">
                  <a:pos x="5040396" y="690522813"/>
                </a:cxn>
              </a:cxnLst>
              <a:rect l="0" t="0" r="0" b="0"/>
              <a:pathLst>
                <a:path w="19" h="274">
                  <a:moveTo>
                    <a:pt x="2" y="274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9" y="274"/>
                  </a:lnTo>
                  <a:lnTo>
                    <a:pt x="2" y="274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1" name="Freeform 318">
              <a:extLst>
                <a:ext uri="{FF2B5EF4-FFF2-40B4-BE49-F238E27FC236}">
                  <a16:creationId xmlns:a16="http://schemas.microsoft.com/office/drawing/2014/main" id="{E807D663-9030-4933-B452-0025363B8EF3}"/>
                </a:ext>
              </a:extLst>
            </p:cNvPr>
            <p:cNvSpPr/>
            <p:nvPr/>
          </p:nvSpPr>
          <p:spPr>
            <a:xfrm>
              <a:off x="5980113" y="3049588"/>
              <a:ext cx="52387" cy="682625"/>
            </a:xfrm>
            <a:custGeom>
              <a:avLst/>
              <a:gdLst/>
              <a:ahLst/>
              <a:cxnLst>
                <a:cxn ang="0">
                  <a:pos x="42843041" y="1083667188"/>
                </a:cxn>
                <a:cxn ang="0">
                  <a:pos x="0" y="0"/>
                </a:cxn>
                <a:cxn ang="0">
                  <a:pos x="42843041" y="0"/>
                </a:cxn>
                <a:cxn ang="0">
                  <a:pos x="83165156" y="1083667188"/>
                </a:cxn>
                <a:cxn ang="0">
                  <a:pos x="42843041" y="1083667188"/>
                </a:cxn>
              </a:cxnLst>
              <a:rect l="0" t="0" r="0" b="0"/>
              <a:pathLst>
                <a:path w="33" h="430">
                  <a:moveTo>
                    <a:pt x="17" y="430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3" y="430"/>
                  </a:lnTo>
                  <a:lnTo>
                    <a:pt x="17" y="43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2" name="Freeform 319">
              <a:extLst>
                <a:ext uri="{FF2B5EF4-FFF2-40B4-BE49-F238E27FC236}">
                  <a16:creationId xmlns:a16="http://schemas.microsoft.com/office/drawing/2014/main" id="{02F98BDA-530B-4C66-9541-D473E8DCDADE}"/>
                </a:ext>
              </a:extLst>
            </p:cNvPr>
            <p:cNvSpPr/>
            <p:nvPr/>
          </p:nvSpPr>
          <p:spPr>
            <a:xfrm>
              <a:off x="6026150" y="3700463"/>
              <a:ext cx="333375" cy="50800"/>
            </a:xfrm>
            <a:custGeom>
              <a:avLst/>
              <a:gdLst/>
              <a:ahLst/>
              <a:cxnLst>
                <a:cxn ang="0">
                  <a:pos x="5040313" y="80645000"/>
                </a:cxn>
                <a:cxn ang="0">
                  <a:pos x="0" y="37803138"/>
                </a:cxn>
                <a:cxn ang="0">
                  <a:pos x="524192500" y="0"/>
                </a:cxn>
                <a:cxn ang="0">
                  <a:pos x="529232813" y="42843450"/>
                </a:cxn>
                <a:cxn ang="0">
                  <a:pos x="5040313" y="80645000"/>
                </a:cxn>
              </a:cxnLst>
              <a:rect l="0" t="0" r="0" b="0"/>
              <a:pathLst>
                <a:path w="210" h="32">
                  <a:moveTo>
                    <a:pt x="2" y="32"/>
                  </a:moveTo>
                  <a:lnTo>
                    <a:pt x="0" y="15"/>
                  </a:lnTo>
                  <a:lnTo>
                    <a:pt x="208" y="0"/>
                  </a:lnTo>
                  <a:lnTo>
                    <a:pt x="210" y="17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" name="Freeform 320">
              <a:extLst>
                <a:ext uri="{FF2B5EF4-FFF2-40B4-BE49-F238E27FC236}">
                  <a16:creationId xmlns:a16="http://schemas.microsoft.com/office/drawing/2014/main" id="{1AC81291-F9EE-47D8-AA44-01B6C2594B66}"/>
                </a:ext>
              </a:extLst>
            </p:cNvPr>
            <p:cNvSpPr/>
            <p:nvPr/>
          </p:nvSpPr>
          <p:spPr>
            <a:xfrm>
              <a:off x="5549900" y="3732213"/>
              <a:ext cx="476250" cy="320675"/>
            </a:xfrm>
            <a:custGeom>
              <a:avLst/>
              <a:gdLst/>
              <a:ahLst/>
              <a:cxnLst>
                <a:cxn ang="0">
                  <a:pos x="25201563" y="509071563"/>
                </a:cxn>
                <a:cxn ang="0">
                  <a:pos x="0" y="473789375"/>
                </a:cxn>
                <a:cxn ang="0">
                  <a:pos x="735885625" y="0"/>
                </a:cxn>
                <a:cxn ang="0">
                  <a:pos x="756046875" y="30241875"/>
                </a:cxn>
                <a:cxn ang="0">
                  <a:pos x="25201563" y="509071563"/>
                </a:cxn>
              </a:cxnLst>
              <a:rect l="0" t="0" r="0" b="0"/>
              <a:pathLst>
                <a:path w="300" h="202">
                  <a:moveTo>
                    <a:pt x="10" y="202"/>
                  </a:moveTo>
                  <a:lnTo>
                    <a:pt x="0" y="188"/>
                  </a:lnTo>
                  <a:lnTo>
                    <a:pt x="292" y="0"/>
                  </a:lnTo>
                  <a:lnTo>
                    <a:pt x="300" y="12"/>
                  </a:lnTo>
                  <a:lnTo>
                    <a:pt x="10" y="20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4" name="Freeform 321">
              <a:extLst>
                <a:ext uri="{FF2B5EF4-FFF2-40B4-BE49-F238E27FC236}">
                  <a16:creationId xmlns:a16="http://schemas.microsoft.com/office/drawing/2014/main" id="{9426923A-4027-416D-8A77-36E154751B6F}"/>
                </a:ext>
              </a:extLst>
            </p:cNvPr>
            <p:cNvSpPr/>
            <p:nvPr/>
          </p:nvSpPr>
          <p:spPr>
            <a:xfrm>
              <a:off x="5254625" y="4035425"/>
              <a:ext cx="315913" cy="539750"/>
            </a:xfrm>
            <a:custGeom>
              <a:avLst/>
              <a:gdLst/>
              <a:ahLst/>
              <a:cxnLst>
                <a:cxn ang="0">
                  <a:pos x="40322564" y="856853125"/>
                </a:cxn>
                <a:cxn ang="0">
                  <a:pos x="0" y="836691875"/>
                </a:cxn>
                <a:cxn ang="0">
                  <a:pos x="461190117" y="0"/>
                </a:cxn>
                <a:cxn ang="0">
                  <a:pos x="501512681" y="20161250"/>
                </a:cxn>
                <a:cxn ang="0">
                  <a:pos x="40322564" y="856853125"/>
                </a:cxn>
              </a:cxnLst>
              <a:rect l="0" t="0" r="0" b="0"/>
              <a:pathLst>
                <a:path w="199" h="340">
                  <a:moveTo>
                    <a:pt x="16" y="340"/>
                  </a:moveTo>
                  <a:lnTo>
                    <a:pt x="0" y="332"/>
                  </a:lnTo>
                  <a:lnTo>
                    <a:pt x="183" y="0"/>
                  </a:lnTo>
                  <a:lnTo>
                    <a:pt x="199" y="8"/>
                  </a:lnTo>
                  <a:lnTo>
                    <a:pt x="16" y="34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5" name="Freeform 322">
              <a:extLst>
                <a:ext uri="{FF2B5EF4-FFF2-40B4-BE49-F238E27FC236}">
                  <a16:creationId xmlns:a16="http://schemas.microsoft.com/office/drawing/2014/main" id="{4230F621-2A0E-4B96-A7F5-B5F831401357}"/>
                </a:ext>
              </a:extLst>
            </p:cNvPr>
            <p:cNvSpPr/>
            <p:nvPr/>
          </p:nvSpPr>
          <p:spPr>
            <a:xfrm>
              <a:off x="5260975" y="4154488"/>
              <a:ext cx="765175" cy="412750"/>
            </a:xfrm>
            <a:custGeom>
              <a:avLst/>
              <a:gdLst/>
              <a:ahLst/>
              <a:cxnLst>
                <a:cxn ang="0">
                  <a:pos x="17641888" y="655240625"/>
                </a:cxn>
                <a:cxn ang="0">
                  <a:pos x="0" y="619958438"/>
                </a:cxn>
                <a:cxn ang="0">
                  <a:pos x="1194554063" y="0"/>
                </a:cxn>
                <a:cxn ang="0">
                  <a:pos x="1214715313" y="40322500"/>
                </a:cxn>
                <a:cxn ang="0">
                  <a:pos x="17641888" y="655240625"/>
                </a:cxn>
              </a:cxnLst>
              <a:rect l="0" t="0" r="0" b="0"/>
              <a:pathLst>
                <a:path w="482" h="260">
                  <a:moveTo>
                    <a:pt x="7" y="260"/>
                  </a:moveTo>
                  <a:lnTo>
                    <a:pt x="0" y="246"/>
                  </a:lnTo>
                  <a:lnTo>
                    <a:pt x="474" y="0"/>
                  </a:lnTo>
                  <a:lnTo>
                    <a:pt x="482" y="16"/>
                  </a:lnTo>
                  <a:lnTo>
                    <a:pt x="7" y="26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Freeform 323">
              <a:extLst>
                <a:ext uri="{FF2B5EF4-FFF2-40B4-BE49-F238E27FC236}">
                  <a16:creationId xmlns:a16="http://schemas.microsoft.com/office/drawing/2014/main" id="{A101783F-C2E5-4E04-9652-9E2C36C721CE}"/>
                </a:ext>
              </a:extLst>
            </p:cNvPr>
            <p:cNvSpPr/>
            <p:nvPr/>
          </p:nvSpPr>
          <p:spPr>
            <a:xfrm>
              <a:off x="5548313" y="4035425"/>
              <a:ext cx="193675" cy="590550"/>
            </a:xfrm>
            <a:custGeom>
              <a:avLst/>
              <a:gdLst/>
              <a:ahLst/>
              <a:cxnLst>
                <a:cxn ang="0">
                  <a:pos x="267136563" y="937498125"/>
                </a:cxn>
                <a:cxn ang="0">
                  <a:pos x="0" y="10080625"/>
                </a:cxn>
                <a:cxn ang="0">
                  <a:pos x="40322500" y="0"/>
                </a:cxn>
                <a:cxn ang="0">
                  <a:pos x="307459063" y="924898138"/>
                </a:cxn>
                <a:cxn ang="0">
                  <a:pos x="267136563" y="937498125"/>
                </a:cxn>
              </a:cxnLst>
              <a:rect l="0" t="0" r="0" b="0"/>
              <a:pathLst>
                <a:path w="122" h="372">
                  <a:moveTo>
                    <a:pt x="106" y="372"/>
                  </a:moveTo>
                  <a:lnTo>
                    <a:pt x="0" y="4"/>
                  </a:lnTo>
                  <a:lnTo>
                    <a:pt x="16" y="0"/>
                  </a:lnTo>
                  <a:lnTo>
                    <a:pt x="122" y="367"/>
                  </a:lnTo>
                  <a:lnTo>
                    <a:pt x="106" y="37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" name="Freeform 324">
              <a:extLst>
                <a:ext uri="{FF2B5EF4-FFF2-40B4-BE49-F238E27FC236}">
                  <a16:creationId xmlns:a16="http://schemas.microsoft.com/office/drawing/2014/main" id="{84616E65-716F-4B33-AC99-B2ED5FEAD363}"/>
                </a:ext>
              </a:extLst>
            </p:cNvPr>
            <p:cNvSpPr/>
            <p:nvPr/>
          </p:nvSpPr>
          <p:spPr>
            <a:xfrm>
              <a:off x="4867275" y="3744913"/>
              <a:ext cx="407988" cy="815975"/>
            </a:xfrm>
            <a:custGeom>
              <a:avLst/>
              <a:gdLst/>
              <a:ahLst/>
              <a:cxnLst>
                <a:cxn ang="0">
                  <a:pos x="612399513" y="1295360313"/>
                </a:cxn>
                <a:cxn ang="0">
                  <a:pos x="0" y="17641888"/>
                </a:cxn>
                <a:cxn ang="0">
                  <a:pos x="37803184" y="0"/>
                </a:cxn>
                <a:cxn ang="0">
                  <a:pos x="647681744" y="1277720013"/>
                </a:cxn>
                <a:cxn ang="0">
                  <a:pos x="612399513" y="1295360313"/>
                </a:cxn>
              </a:cxnLst>
              <a:rect l="0" t="0" r="0" b="0"/>
              <a:pathLst>
                <a:path w="257" h="514">
                  <a:moveTo>
                    <a:pt x="243" y="514"/>
                  </a:moveTo>
                  <a:lnTo>
                    <a:pt x="0" y="7"/>
                  </a:lnTo>
                  <a:lnTo>
                    <a:pt x="15" y="0"/>
                  </a:lnTo>
                  <a:lnTo>
                    <a:pt x="257" y="507"/>
                  </a:lnTo>
                  <a:lnTo>
                    <a:pt x="243" y="514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8" name="Freeform 325">
              <a:extLst>
                <a:ext uri="{FF2B5EF4-FFF2-40B4-BE49-F238E27FC236}">
                  <a16:creationId xmlns:a16="http://schemas.microsoft.com/office/drawing/2014/main" id="{615A7EB1-84E6-447C-9395-913EA824221A}"/>
                </a:ext>
              </a:extLst>
            </p:cNvPr>
            <p:cNvSpPr/>
            <p:nvPr/>
          </p:nvSpPr>
          <p:spPr>
            <a:xfrm>
              <a:off x="4694238" y="2901950"/>
              <a:ext cx="196850" cy="858838"/>
            </a:xfrm>
            <a:custGeom>
              <a:avLst/>
              <a:gdLst/>
              <a:ahLst/>
              <a:cxnLst>
                <a:cxn ang="0">
                  <a:pos x="274697825" y="1363406119"/>
                </a:cxn>
                <a:cxn ang="0">
                  <a:pos x="0" y="7561267"/>
                </a:cxn>
                <a:cxn ang="0">
                  <a:pos x="37803138" y="0"/>
                </a:cxn>
                <a:cxn ang="0">
                  <a:pos x="312499375" y="1350804536"/>
                </a:cxn>
                <a:cxn ang="0">
                  <a:pos x="274697825" y="1363406119"/>
                </a:cxn>
              </a:cxnLst>
              <a:rect l="0" t="0" r="0" b="0"/>
              <a:pathLst>
                <a:path w="124" h="541">
                  <a:moveTo>
                    <a:pt x="109" y="541"/>
                  </a:moveTo>
                  <a:lnTo>
                    <a:pt x="0" y="3"/>
                  </a:lnTo>
                  <a:lnTo>
                    <a:pt x="15" y="0"/>
                  </a:lnTo>
                  <a:lnTo>
                    <a:pt x="124" y="536"/>
                  </a:lnTo>
                  <a:lnTo>
                    <a:pt x="109" y="54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" name="Freeform 326">
              <a:extLst>
                <a:ext uri="{FF2B5EF4-FFF2-40B4-BE49-F238E27FC236}">
                  <a16:creationId xmlns:a16="http://schemas.microsoft.com/office/drawing/2014/main" id="{715A6C38-5A84-4A4F-89ED-F3BB627B08B3}"/>
                </a:ext>
              </a:extLst>
            </p:cNvPr>
            <p:cNvSpPr/>
            <p:nvPr/>
          </p:nvSpPr>
          <p:spPr>
            <a:xfrm>
              <a:off x="4700588" y="2900363"/>
              <a:ext cx="388937" cy="328612"/>
            </a:xfrm>
            <a:custGeom>
              <a:avLst/>
              <a:gdLst/>
              <a:ahLst/>
              <a:cxnLst>
                <a:cxn ang="0">
                  <a:pos x="592236751" y="521672344"/>
                </a:cxn>
                <a:cxn ang="0">
                  <a:pos x="0" y="32762775"/>
                </a:cxn>
                <a:cxn ang="0">
                  <a:pos x="27722477" y="0"/>
                </a:cxn>
                <a:cxn ang="0">
                  <a:pos x="617438281" y="488909569"/>
                </a:cxn>
                <a:cxn ang="0">
                  <a:pos x="592236751" y="521672344"/>
                </a:cxn>
              </a:cxnLst>
              <a:rect l="0" t="0" r="0" b="0"/>
              <a:pathLst>
                <a:path w="245" h="207">
                  <a:moveTo>
                    <a:pt x="235" y="207"/>
                  </a:moveTo>
                  <a:lnTo>
                    <a:pt x="0" y="13"/>
                  </a:lnTo>
                  <a:lnTo>
                    <a:pt x="11" y="0"/>
                  </a:lnTo>
                  <a:lnTo>
                    <a:pt x="245" y="194"/>
                  </a:lnTo>
                  <a:lnTo>
                    <a:pt x="235" y="20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0" name="Freeform 327">
              <a:extLst>
                <a:ext uri="{FF2B5EF4-FFF2-40B4-BE49-F238E27FC236}">
                  <a16:creationId xmlns:a16="http://schemas.microsoft.com/office/drawing/2014/main" id="{B4592043-4482-4E48-AAD1-FBD9AF9262FA}"/>
                </a:ext>
              </a:extLst>
            </p:cNvPr>
            <p:cNvSpPr/>
            <p:nvPr/>
          </p:nvSpPr>
          <p:spPr>
            <a:xfrm>
              <a:off x="4864100" y="3217863"/>
              <a:ext cx="233363" cy="527050"/>
            </a:xfrm>
            <a:custGeom>
              <a:avLst/>
              <a:gdLst/>
              <a:ahLst/>
              <a:cxnLst>
                <a:cxn ang="0">
                  <a:pos x="40322586" y="836691875"/>
                </a:cxn>
                <a:cxn ang="0">
                  <a:pos x="0" y="821570938"/>
                </a:cxn>
                <a:cxn ang="0">
                  <a:pos x="332661338" y="0"/>
                </a:cxn>
                <a:cxn ang="0">
                  <a:pos x="370464556" y="12601575"/>
                </a:cxn>
                <a:cxn ang="0">
                  <a:pos x="40322586" y="836691875"/>
                </a:cxn>
              </a:cxnLst>
              <a:rect l="0" t="0" r="0" b="0"/>
              <a:pathLst>
                <a:path w="147" h="332">
                  <a:moveTo>
                    <a:pt x="16" y="332"/>
                  </a:moveTo>
                  <a:lnTo>
                    <a:pt x="0" y="326"/>
                  </a:lnTo>
                  <a:lnTo>
                    <a:pt x="132" y="0"/>
                  </a:lnTo>
                  <a:lnTo>
                    <a:pt x="147" y="5"/>
                  </a:lnTo>
                  <a:lnTo>
                    <a:pt x="16" y="33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" name="Freeform 328">
              <a:extLst>
                <a:ext uri="{FF2B5EF4-FFF2-40B4-BE49-F238E27FC236}">
                  <a16:creationId xmlns:a16="http://schemas.microsoft.com/office/drawing/2014/main" id="{F2B1F1D0-4736-4404-BD84-89F31243DF70}"/>
                </a:ext>
              </a:extLst>
            </p:cNvPr>
            <p:cNvSpPr/>
            <p:nvPr/>
          </p:nvSpPr>
          <p:spPr>
            <a:xfrm>
              <a:off x="5075238" y="3206750"/>
              <a:ext cx="417512" cy="247650"/>
            </a:xfrm>
            <a:custGeom>
              <a:avLst/>
              <a:gdLst/>
              <a:ahLst/>
              <a:cxnLst>
                <a:cxn ang="0">
                  <a:pos x="645159227" y="393144375"/>
                </a:cxn>
                <a:cxn ang="0">
                  <a:pos x="0" y="35282188"/>
                </a:cxn>
                <a:cxn ang="0">
                  <a:pos x="17641866" y="0"/>
                </a:cxn>
                <a:cxn ang="0">
                  <a:pos x="662801094" y="357862188"/>
                </a:cxn>
                <a:cxn ang="0">
                  <a:pos x="645159227" y="393144375"/>
                </a:cxn>
              </a:cxnLst>
              <a:rect l="0" t="0" r="0" b="0"/>
              <a:pathLst>
                <a:path w="263" h="156">
                  <a:moveTo>
                    <a:pt x="256" y="156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263" y="142"/>
                  </a:lnTo>
                  <a:lnTo>
                    <a:pt x="256" y="15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" name="Freeform 329">
              <a:extLst>
                <a:ext uri="{FF2B5EF4-FFF2-40B4-BE49-F238E27FC236}">
                  <a16:creationId xmlns:a16="http://schemas.microsoft.com/office/drawing/2014/main" id="{DE154C1F-2AA0-45AF-90D9-FFA3BF77C51B}"/>
                </a:ext>
              </a:extLst>
            </p:cNvPr>
            <p:cNvSpPr/>
            <p:nvPr/>
          </p:nvSpPr>
          <p:spPr>
            <a:xfrm>
              <a:off x="5467350" y="3438525"/>
              <a:ext cx="100013" cy="608013"/>
            </a:xfrm>
            <a:custGeom>
              <a:avLst/>
              <a:gdLst/>
              <a:ahLst/>
              <a:cxnLst>
                <a:cxn ang="0">
                  <a:pos x="115927767" y="965221431"/>
                </a:cxn>
                <a:cxn ang="0">
                  <a:pos x="0" y="7561269"/>
                </a:cxn>
                <a:cxn ang="0">
                  <a:pos x="40322702" y="0"/>
                </a:cxn>
                <a:cxn ang="0">
                  <a:pos x="158771431" y="960181115"/>
                </a:cxn>
                <a:cxn ang="0">
                  <a:pos x="115927767" y="965221431"/>
                </a:cxn>
              </a:cxnLst>
              <a:rect l="0" t="0" r="0" b="0"/>
              <a:pathLst>
                <a:path w="63" h="383">
                  <a:moveTo>
                    <a:pt x="46" y="383"/>
                  </a:moveTo>
                  <a:lnTo>
                    <a:pt x="0" y="3"/>
                  </a:lnTo>
                  <a:lnTo>
                    <a:pt x="16" y="0"/>
                  </a:lnTo>
                  <a:lnTo>
                    <a:pt x="63" y="381"/>
                  </a:lnTo>
                  <a:lnTo>
                    <a:pt x="46" y="383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" name="Freeform 330">
              <a:extLst>
                <a:ext uri="{FF2B5EF4-FFF2-40B4-BE49-F238E27FC236}">
                  <a16:creationId xmlns:a16="http://schemas.microsoft.com/office/drawing/2014/main" id="{B6A5F0D8-E321-4860-9216-5457D447E8D4}"/>
                </a:ext>
              </a:extLst>
            </p:cNvPr>
            <p:cNvSpPr/>
            <p:nvPr/>
          </p:nvSpPr>
          <p:spPr>
            <a:xfrm>
              <a:off x="5481638" y="3430588"/>
              <a:ext cx="539750" cy="315912"/>
            </a:xfrm>
            <a:custGeom>
              <a:avLst/>
              <a:gdLst/>
              <a:ahLst/>
              <a:cxnLst>
                <a:cxn ang="0">
                  <a:pos x="839212825" y="501511094"/>
                </a:cxn>
                <a:cxn ang="0">
                  <a:pos x="0" y="35282132"/>
                </a:cxn>
                <a:cxn ang="0">
                  <a:pos x="17641888" y="0"/>
                </a:cxn>
                <a:cxn ang="0">
                  <a:pos x="856853125" y="463708016"/>
                </a:cxn>
                <a:cxn ang="0">
                  <a:pos x="839212825" y="501511094"/>
                </a:cxn>
              </a:cxnLst>
              <a:rect l="0" t="0" r="0" b="0"/>
              <a:pathLst>
                <a:path w="340" h="199">
                  <a:moveTo>
                    <a:pt x="333" y="199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340" y="184"/>
                  </a:lnTo>
                  <a:lnTo>
                    <a:pt x="333" y="19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" name="Freeform 331">
              <a:extLst>
                <a:ext uri="{FF2B5EF4-FFF2-40B4-BE49-F238E27FC236}">
                  <a16:creationId xmlns:a16="http://schemas.microsoft.com/office/drawing/2014/main" id="{868E7654-F465-40D3-9604-45A3FB8DAED7}"/>
                </a:ext>
              </a:extLst>
            </p:cNvPr>
            <p:cNvSpPr/>
            <p:nvPr/>
          </p:nvSpPr>
          <p:spPr>
            <a:xfrm>
              <a:off x="5419725" y="3122613"/>
              <a:ext cx="76200" cy="322262"/>
            </a:xfrm>
            <a:custGeom>
              <a:avLst/>
              <a:gdLst/>
              <a:ahLst/>
              <a:cxnLst>
                <a:cxn ang="0">
                  <a:pos x="80645000" y="511591719"/>
                </a:cxn>
                <a:cxn ang="0">
                  <a:pos x="0" y="5040305"/>
                </a:cxn>
                <a:cxn ang="0">
                  <a:pos x="40322500" y="0"/>
                </a:cxn>
                <a:cxn ang="0">
                  <a:pos x="120967500" y="506551414"/>
                </a:cxn>
                <a:cxn ang="0">
                  <a:pos x="80645000" y="511591719"/>
                </a:cxn>
              </a:cxnLst>
              <a:rect l="0" t="0" r="0" b="0"/>
              <a:pathLst>
                <a:path w="48" h="203">
                  <a:moveTo>
                    <a:pt x="32" y="203"/>
                  </a:moveTo>
                  <a:lnTo>
                    <a:pt x="0" y="2"/>
                  </a:lnTo>
                  <a:lnTo>
                    <a:pt x="16" y="0"/>
                  </a:lnTo>
                  <a:lnTo>
                    <a:pt x="48" y="201"/>
                  </a:lnTo>
                  <a:lnTo>
                    <a:pt x="32" y="203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5" name="Freeform 332">
              <a:extLst>
                <a:ext uri="{FF2B5EF4-FFF2-40B4-BE49-F238E27FC236}">
                  <a16:creationId xmlns:a16="http://schemas.microsoft.com/office/drawing/2014/main" id="{97B4584F-BC59-4EDB-BB6D-9C8B8B22BBC2}"/>
                </a:ext>
              </a:extLst>
            </p:cNvPr>
            <p:cNvSpPr/>
            <p:nvPr/>
          </p:nvSpPr>
          <p:spPr>
            <a:xfrm>
              <a:off x="4873625" y="3425825"/>
              <a:ext cx="611188" cy="317500"/>
            </a:xfrm>
            <a:custGeom>
              <a:avLst/>
              <a:gdLst/>
              <a:ahLst/>
              <a:cxnLst>
                <a:cxn ang="0">
                  <a:pos x="17641902" y="504031250"/>
                </a:cxn>
                <a:cxn ang="0">
                  <a:pos x="0" y="463708750"/>
                </a:cxn>
                <a:cxn ang="0">
                  <a:pos x="952619842" y="0"/>
                </a:cxn>
                <a:cxn ang="0">
                  <a:pos x="970261744" y="37803138"/>
                </a:cxn>
                <a:cxn ang="0">
                  <a:pos x="17641902" y="504031250"/>
                </a:cxn>
              </a:cxnLst>
              <a:rect l="0" t="0" r="0" b="0"/>
              <a:pathLst>
                <a:path w="385" h="200">
                  <a:moveTo>
                    <a:pt x="7" y="200"/>
                  </a:moveTo>
                  <a:lnTo>
                    <a:pt x="0" y="184"/>
                  </a:lnTo>
                  <a:lnTo>
                    <a:pt x="378" y="0"/>
                  </a:lnTo>
                  <a:lnTo>
                    <a:pt x="385" y="15"/>
                  </a:lnTo>
                  <a:lnTo>
                    <a:pt x="7" y="20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6" name="Freeform 333">
              <a:extLst>
                <a:ext uri="{FF2B5EF4-FFF2-40B4-BE49-F238E27FC236}">
                  <a16:creationId xmlns:a16="http://schemas.microsoft.com/office/drawing/2014/main" id="{53DBD314-F33C-4F82-B1C3-E189B58BE087}"/>
                </a:ext>
              </a:extLst>
            </p:cNvPr>
            <p:cNvSpPr/>
            <p:nvPr/>
          </p:nvSpPr>
          <p:spPr>
            <a:xfrm>
              <a:off x="4878388" y="3722688"/>
              <a:ext cx="677862" cy="317500"/>
            </a:xfrm>
            <a:custGeom>
              <a:avLst/>
              <a:gdLst/>
              <a:ahLst/>
              <a:cxnLst>
                <a:cxn ang="0">
                  <a:pos x="1058464844" y="504031250"/>
                </a:cxn>
                <a:cxn ang="0">
                  <a:pos x="0" y="35282188"/>
                </a:cxn>
                <a:cxn ang="0">
                  <a:pos x="17641874" y="0"/>
                </a:cxn>
                <a:cxn ang="0">
                  <a:pos x="1076106719" y="468749063"/>
                </a:cxn>
                <a:cxn ang="0">
                  <a:pos x="1058464844" y="504031250"/>
                </a:cxn>
              </a:cxnLst>
              <a:rect l="0" t="0" r="0" b="0"/>
              <a:pathLst>
                <a:path w="427" h="200">
                  <a:moveTo>
                    <a:pt x="420" y="200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427" y="186"/>
                  </a:lnTo>
                  <a:lnTo>
                    <a:pt x="420" y="20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7" name="Freeform 334">
              <a:extLst>
                <a:ext uri="{FF2B5EF4-FFF2-40B4-BE49-F238E27FC236}">
                  <a16:creationId xmlns:a16="http://schemas.microsoft.com/office/drawing/2014/main" id="{C55D5C3B-5B3D-4B6D-9BC4-212715B3B6F9}"/>
                </a:ext>
              </a:extLst>
            </p:cNvPr>
            <p:cNvSpPr/>
            <p:nvPr/>
          </p:nvSpPr>
          <p:spPr>
            <a:xfrm>
              <a:off x="5562600" y="3935413"/>
              <a:ext cx="1447800" cy="119062"/>
            </a:xfrm>
            <a:custGeom>
              <a:avLst/>
              <a:gdLst/>
              <a:ahLst/>
              <a:cxnLst>
                <a:cxn ang="0">
                  <a:pos x="5040313" y="189011719"/>
                </a:cxn>
                <a:cxn ang="0">
                  <a:pos x="0" y="148689388"/>
                </a:cxn>
                <a:cxn ang="0">
                  <a:pos x="2147483646" y="0"/>
                </a:cxn>
                <a:cxn ang="0">
                  <a:pos x="2147483646" y="37802979"/>
                </a:cxn>
                <a:cxn ang="0">
                  <a:pos x="5040313" y="189011719"/>
                </a:cxn>
              </a:cxnLst>
              <a:rect l="0" t="0" r="0" b="0"/>
              <a:pathLst>
                <a:path w="912" h="75">
                  <a:moveTo>
                    <a:pt x="2" y="75"/>
                  </a:moveTo>
                  <a:lnTo>
                    <a:pt x="0" y="59"/>
                  </a:lnTo>
                  <a:lnTo>
                    <a:pt x="911" y="0"/>
                  </a:lnTo>
                  <a:lnTo>
                    <a:pt x="912" y="15"/>
                  </a:lnTo>
                  <a:lnTo>
                    <a:pt x="2" y="7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" name="Freeform 335">
              <a:extLst>
                <a:ext uri="{FF2B5EF4-FFF2-40B4-BE49-F238E27FC236}">
                  <a16:creationId xmlns:a16="http://schemas.microsoft.com/office/drawing/2014/main" id="{46542046-0515-483B-BC8D-8CCC0086272A}"/>
                </a:ext>
              </a:extLst>
            </p:cNvPr>
            <p:cNvSpPr/>
            <p:nvPr/>
          </p:nvSpPr>
          <p:spPr>
            <a:xfrm>
              <a:off x="6707188" y="3338513"/>
              <a:ext cx="596900" cy="287337"/>
            </a:xfrm>
            <a:custGeom>
              <a:avLst/>
              <a:gdLst/>
              <a:ahLst/>
              <a:cxnLst>
                <a:cxn ang="0">
                  <a:pos x="17641888" y="456148281"/>
                </a:cxn>
                <a:cxn ang="0">
                  <a:pos x="0" y="415825851"/>
                </a:cxn>
                <a:cxn ang="0">
                  <a:pos x="932457813" y="0"/>
                </a:cxn>
                <a:cxn ang="0">
                  <a:pos x="947578750" y="40322430"/>
                </a:cxn>
                <a:cxn ang="0">
                  <a:pos x="17641888" y="456148281"/>
                </a:cxn>
              </a:cxnLst>
              <a:rect l="0" t="0" r="0" b="0"/>
              <a:pathLst>
                <a:path w="376" h="181">
                  <a:moveTo>
                    <a:pt x="7" y="181"/>
                  </a:moveTo>
                  <a:lnTo>
                    <a:pt x="0" y="165"/>
                  </a:lnTo>
                  <a:lnTo>
                    <a:pt x="370" y="0"/>
                  </a:lnTo>
                  <a:lnTo>
                    <a:pt x="376" y="16"/>
                  </a:lnTo>
                  <a:lnTo>
                    <a:pt x="7" y="18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" name="Freeform 336">
              <a:extLst>
                <a:ext uri="{FF2B5EF4-FFF2-40B4-BE49-F238E27FC236}">
                  <a16:creationId xmlns:a16="http://schemas.microsoft.com/office/drawing/2014/main" id="{2B5BAB98-F152-4EB2-A928-EB1C90BC63BC}"/>
                </a:ext>
              </a:extLst>
            </p:cNvPr>
            <p:cNvSpPr/>
            <p:nvPr/>
          </p:nvSpPr>
          <p:spPr>
            <a:xfrm>
              <a:off x="6350000" y="3600450"/>
              <a:ext cx="366713" cy="122238"/>
            </a:xfrm>
            <a:custGeom>
              <a:avLst/>
              <a:gdLst/>
              <a:ahLst/>
              <a:cxnLst>
                <a:cxn ang="0">
                  <a:pos x="10080639" y="194053619"/>
                </a:cxn>
                <a:cxn ang="0">
                  <a:pos x="0" y="156250327"/>
                </a:cxn>
                <a:cxn ang="0">
                  <a:pos x="569556089" y="0"/>
                </a:cxn>
                <a:cxn ang="0">
                  <a:pos x="582157681" y="40322665"/>
                </a:cxn>
                <a:cxn ang="0">
                  <a:pos x="10080639" y="194053619"/>
                </a:cxn>
              </a:cxnLst>
              <a:rect l="0" t="0" r="0" b="0"/>
              <a:pathLst>
                <a:path w="231" h="77">
                  <a:moveTo>
                    <a:pt x="4" y="77"/>
                  </a:moveTo>
                  <a:lnTo>
                    <a:pt x="0" y="62"/>
                  </a:lnTo>
                  <a:lnTo>
                    <a:pt x="226" y="0"/>
                  </a:lnTo>
                  <a:lnTo>
                    <a:pt x="231" y="16"/>
                  </a:lnTo>
                  <a:lnTo>
                    <a:pt x="4" y="7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" name="Freeform 337">
              <a:extLst>
                <a:ext uri="{FF2B5EF4-FFF2-40B4-BE49-F238E27FC236}">
                  <a16:creationId xmlns:a16="http://schemas.microsoft.com/office/drawing/2014/main" id="{7D254824-8584-485C-9D30-21DAD2457BF3}"/>
                </a:ext>
              </a:extLst>
            </p:cNvPr>
            <p:cNvSpPr/>
            <p:nvPr/>
          </p:nvSpPr>
          <p:spPr>
            <a:xfrm>
              <a:off x="7251700" y="2581275"/>
              <a:ext cx="60325" cy="771525"/>
            </a:xfrm>
            <a:custGeom>
              <a:avLst/>
              <a:gdLst/>
              <a:ahLst/>
              <a:cxnLst>
                <a:cxn ang="0">
                  <a:pos x="52924075" y="1224795938"/>
                </a:cxn>
                <a:cxn ang="0">
                  <a:pos x="0" y="2520950"/>
                </a:cxn>
                <a:cxn ang="0">
                  <a:pos x="40322500" y="0"/>
                </a:cxn>
                <a:cxn ang="0">
                  <a:pos x="95765938" y="1219755625"/>
                </a:cxn>
                <a:cxn ang="0">
                  <a:pos x="52924075" y="1224795938"/>
                </a:cxn>
              </a:cxnLst>
              <a:rect l="0" t="0" r="0" b="0"/>
              <a:pathLst>
                <a:path w="38" h="486">
                  <a:moveTo>
                    <a:pt x="21" y="486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38" y="484"/>
                  </a:lnTo>
                  <a:lnTo>
                    <a:pt x="21" y="48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" name="Freeform 338">
              <a:extLst>
                <a:ext uri="{FF2B5EF4-FFF2-40B4-BE49-F238E27FC236}">
                  <a16:creationId xmlns:a16="http://schemas.microsoft.com/office/drawing/2014/main" id="{2F8AD274-91B3-4BBC-ACA5-59AF3FA5758D}"/>
                </a:ext>
              </a:extLst>
            </p:cNvPr>
            <p:cNvSpPr/>
            <p:nvPr/>
          </p:nvSpPr>
          <p:spPr>
            <a:xfrm>
              <a:off x="6837363" y="2098675"/>
              <a:ext cx="436562" cy="495300"/>
            </a:xfrm>
            <a:custGeom>
              <a:avLst/>
              <a:gdLst/>
              <a:ahLst/>
              <a:cxnLst>
                <a:cxn ang="0">
                  <a:pos x="662801128" y="786288750"/>
                </a:cxn>
                <a:cxn ang="0">
                  <a:pos x="0" y="27722513"/>
                </a:cxn>
                <a:cxn ang="0">
                  <a:pos x="32762787" y="0"/>
                </a:cxn>
                <a:cxn ang="0">
                  <a:pos x="693042969" y="758567825"/>
                </a:cxn>
                <a:cxn ang="0">
                  <a:pos x="662801128" y="786288750"/>
                </a:cxn>
              </a:cxnLst>
              <a:rect l="0" t="0" r="0" b="0"/>
              <a:pathLst>
                <a:path w="275" h="312">
                  <a:moveTo>
                    <a:pt x="263" y="312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275" y="301"/>
                  </a:lnTo>
                  <a:lnTo>
                    <a:pt x="263" y="31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" name="Freeform 339">
              <a:extLst>
                <a:ext uri="{FF2B5EF4-FFF2-40B4-BE49-F238E27FC236}">
                  <a16:creationId xmlns:a16="http://schemas.microsoft.com/office/drawing/2014/main" id="{1DF12D1F-A993-4821-9153-4508E3367B1C}"/>
                </a:ext>
              </a:extLst>
            </p:cNvPr>
            <p:cNvSpPr/>
            <p:nvPr/>
          </p:nvSpPr>
          <p:spPr>
            <a:xfrm>
              <a:off x="6919913" y="2579688"/>
              <a:ext cx="347662" cy="271462"/>
            </a:xfrm>
            <a:custGeom>
              <a:avLst/>
              <a:gdLst/>
              <a:ahLst/>
              <a:cxnLst>
                <a:cxn ang="0">
                  <a:pos x="27722473" y="430946719"/>
                </a:cxn>
                <a:cxn ang="0">
                  <a:pos x="0" y="395664596"/>
                </a:cxn>
                <a:cxn ang="0">
                  <a:pos x="526712692" y="0"/>
                </a:cxn>
                <a:cxn ang="0">
                  <a:pos x="551914219" y="30241819"/>
                </a:cxn>
                <a:cxn ang="0">
                  <a:pos x="27722473" y="430946719"/>
                </a:cxn>
              </a:cxnLst>
              <a:rect l="0" t="0" r="0" b="0"/>
              <a:pathLst>
                <a:path w="219" h="171">
                  <a:moveTo>
                    <a:pt x="11" y="171"/>
                  </a:moveTo>
                  <a:lnTo>
                    <a:pt x="0" y="157"/>
                  </a:lnTo>
                  <a:lnTo>
                    <a:pt x="209" y="0"/>
                  </a:lnTo>
                  <a:lnTo>
                    <a:pt x="219" y="12"/>
                  </a:lnTo>
                  <a:lnTo>
                    <a:pt x="11" y="17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3" name="Freeform 340">
              <a:extLst>
                <a:ext uri="{FF2B5EF4-FFF2-40B4-BE49-F238E27FC236}">
                  <a16:creationId xmlns:a16="http://schemas.microsoft.com/office/drawing/2014/main" id="{DF399A91-9C67-4051-98E5-C02B7F8B8EE7}"/>
                </a:ext>
              </a:extLst>
            </p:cNvPr>
            <p:cNvSpPr/>
            <p:nvPr/>
          </p:nvSpPr>
          <p:spPr>
            <a:xfrm>
              <a:off x="6569075" y="2832100"/>
              <a:ext cx="371475" cy="320675"/>
            </a:xfrm>
            <a:custGeom>
              <a:avLst/>
              <a:gdLst/>
              <a:ahLst/>
              <a:cxnLst>
                <a:cxn ang="0">
                  <a:pos x="25201563" y="509071563"/>
                </a:cxn>
                <a:cxn ang="0">
                  <a:pos x="0" y="478829688"/>
                </a:cxn>
                <a:cxn ang="0">
                  <a:pos x="564515000" y="0"/>
                </a:cxn>
                <a:cxn ang="0">
                  <a:pos x="589716563" y="30241875"/>
                </a:cxn>
                <a:cxn ang="0">
                  <a:pos x="25201563" y="509071563"/>
                </a:cxn>
              </a:cxnLst>
              <a:rect l="0" t="0" r="0" b="0"/>
              <a:pathLst>
                <a:path w="234" h="202">
                  <a:moveTo>
                    <a:pt x="10" y="202"/>
                  </a:moveTo>
                  <a:lnTo>
                    <a:pt x="0" y="190"/>
                  </a:lnTo>
                  <a:lnTo>
                    <a:pt x="224" y="0"/>
                  </a:lnTo>
                  <a:lnTo>
                    <a:pt x="234" y="12"/>
                  </a:lnTo>
                  <a:lnTo>
                    <a:pt x="10" y="20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4" name="Freeform 341">
              <a:extLst>
                <a:ext uri="{FF2B5EF4-FFF2-40B4-BE49-F238E27FC236}">
                  <a16:creationId xmlns:a16="http://schemas.microsoft.com/office/drawing/2014/main" id="{DD695864-B5C0-4245-8567-5D97CDEEAB07}"/>
                </a:ext>
              </a:extLst>
            </p:cNvPr>
            <p:cNvSpPr/>
            <p:nvPr/>
          </p:nvSpPr>
          <p:spPr>
            <a:xfrm>
              <a:off x="5991225" y="3049588"/>
              <a:ext cx="592138" cy="103187"/>
            </a:xfrm>
            <a:custGeom>
              <a:avLst/>
              <a:gdLst/>
              <a:ahLst/>
              <a:cxnLst>
                <a:cxn ang="0">
                  <a:pos x="932458600" y="163810156"/>
                </a:cxn>
                <a:cxn ang="0">
                  <a:pos x="0" y="40322305"/>
                </a:cxn>
                <a:cxn ang="0">
                  <a:pos x="7561269" y="0"/>
                </a:cxn>
                <a:cxn ang="0">
                  <a:pos x="940019869" y="120966914"/>
                </a:cxn>
                <a:cxn ang="0">
                  <a:pos x="932458600" y="163810156"/>
                </a:cxn>
              </a:cxnLst>
              <a:rect l="0" t="0" r="0" b="0"/>
              <a:pathLst>
                <a:path w="373" h="65">
                  <a:moveTo>
                    <a:pt x="370" y="65"/>
                  </a:moveTo>
                  <a:lnTo>
                    <a:pt x="0" y="16"/>
                  </a:lnTo>
                  <a:lnTo>
                    <a:pt x="3" y="0"/>
                  </a:lnTo>
                  <a:lnTo>
                    <a:pt x="373" y="48"/>
                  </a:lnTo>
                  <a:lnTo>
                    <a:pt x="370" y="6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" name="Freeform 342">
              <a:extLst>
                <a:ext uri="{FF2B5EF4-FFF2-40B4-BE49-F238E27FC236}">
                  <a16:creationId xmlns:a16="http://schemas.microsoft.com/office/drawing/2014/main" id="{DCC3B8C4-845B-4437-BEAC-F8EE15887B4F}"/>
                </a:ext>
              </a:extLst>
            </p:cNvPr>
            <p:cNvSpPr/>
            <p:nvPr/>
          </p:nvSpPr>
          <p:spPr>
            <a:xfrm>
              <a:off x="5430838" y="3055938"/>
              <a:ext cx="560387" cy="79375"/>
            </a:xfrm>
            <a:custGeom>
              <a:avLst/>
              <a:gdLst/>
              <a:ahLst/>
              <a:cxnLst>
                <a:cxn ang="0">
                  <a:pos x="5040308" y="126007813"/>
                </a:cxn>
                <a:cxn ang="0">
                  <a:pos x="0" y="88206263"/>
                </a:cxn>
                <a:cxn ang="0">
                  <a:pos x="884574848" y="0"/>
                </a:cxn>
                <a:cxn ang="0">
                  <a:pos x="889615156" y="42843450"/>
                </a:cxn>
                <a:cxn ang="0">
                  <a:pos x="5040308" y="126007813"/>
                </a:cxn>
              </a:cxnLst>
              <a:rect l="0" t="0" r="0" b="0"/>
              <a:pathLst>
                <a:path w="353" h="50">
                  <a:moveTo>
                    <a:pt x="2" y="50"/>
                  </a:moveTo>
                  <a:lnTo>
                    <a:pt x="0" y="35"/>
                  </a:lnTo>
                  <a:lnTo>
                    <a:pt x="351" y="0"/>
                  </a:lnTo>
                  <a:lnTo>
                    <a:pt x="353" y="17"/>
                  </a:lnTo>
                  <a:lnTo>
                    <a:pt x="2" y="5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6" name="Freeform 343">
              <a:extLst>
                <a:ext uri="{FF2B5EF4-FFF2-40B4-BE49-F238E27FC236}">
                  <a16:creationId xmlns:a16="http://schemas.microsoft.com/office/drawing/2014/main" id="{B55D2E47-B9EF-41A1-916C-7A9F9AC96A92}"/>
                </a:ext>
              </a:extLst>
            </p:cNvPr>
            <p:cNvSpPr/>
            <p:nvPr/>
          </p:nvSpPr>
          <p:spPr>
            <a:xfrm>
              <a:off x="4705350" y="2895600"/>
              <a:ext cx="731838" cy="246063"/>
            </a:xfrm>
            <a:custGeom>
              <a:avLst/>
              <a:gdLst/>
              <a:ahLst/>
              <a:cxnLst>
                <a:cxn ang="0">
                  <a:pos x="1146672671" y="390625806"/>
                </a:cxn>
                <a:cxn ang="0">
                  <a:pos x="0" y="40322582"/>
                </a:cxn>
                <a:cxn ang="0">
                  <a:pos x="12601584" y="0"/>
                </a:cxn>
                <a:cxn ang="0">
                  <a:pos x="1161793619" y="352822592"/>
                </a:cxn>
                <a:cxn ang="0">
                  <a:pos x="1146672671" y="390625806"/>
                </a:cxn>
              </a:cxnLst>
              <a:rect l="0" t="0" r="0" b="0"/>
              <a:pathLst>
                <a:path w="461" h="155">
                  <a:moveTo>
                    <a:pt x="455" y="155"/>
                  </a:moveTo>
                  <a:lnTo>
                    <a:pt x="0" y="16"/>
                  </a:lnTo>
                  <a:lnTo>
                    <a:pt x="5" y="0"/>
                  </a:lnTo>
                  <a:lnTo>
                    <a:pt x="461" y="140"/>
                  </a:lnTo>
                  <a:lnTo>
                    <a:pt x="455" y="15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7" name="Freeform 344">
              <a:extLst>
                <a:ext uri="{FF2B5EF4-FFF2-40B4-BE49-F238E27FC236}">
                  <a16:creationId xmlns:a16="http://schemas.microsoft.com/office/drawing/2014/main" id="{F6CE6B74-817A-416E-A49F-C3F96614BAFC}"/>
                </a:ext>
              </a:extLst>
            </p:cNvPr>
            <p:cNvSpPr/>
            <p:nvPr/>
          </p:nvSpPr>
          <p:spPr>
            <a:xfrm>
              <a:off x="5081588" y="3122613"/>
              <a:ext cx="346075" cy="112712"/>
            </a:xfrm>
            <a:custGeom>
              <a:avLst/>
              <a:gdLst/>
              <a:ahLst/>
              <a:cxnLst>
                <a:cxn ang="0">
                  <a:pos x="12601575" y="178931094"/>
                </a:cxn>
                <a:cxn ang="0">
                  <a:pos x="0" y="136087834"/>
                </a:cxn>
                <a:cxn ang="0">
                  <a:pos x="541834388" y="0"/>
                </a:cxn>
                <a:cxn ang="0">
                  <a:pos x="549394063" y="37802970"/>
                </a:cxn>
                <a:cxn ang="0">
                  <a:pos x="12601575" y="178931094"/>
                </a:cxn>
              </a:cxnLst>
              <a:rect l="0" t="0" r="0" b="0"/>
              <a:pathLst>
                <a:path w="218" h="71">
                  <a:moveTo>
                    <a:pt x="5" y="71"/>
                  </a:moveTo>
                  <a:lnTo>
                    <a:pt x="0" y="54"/>
                  </a:lnTo>
                  <a:lnTo>
                    <a:pt x="215" y="0"/>
                  </a:lnTo>
                  <a:lnTo>
                    <a:pt x="218" y="15"/>
                  </a:lnTo>
                  <a:lnTo>
                    <a:pt x="5" y="7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8" name="Freeform 345">
              <a:extLst>
                <a:ext uri="{FF2B5EF4-FFF2-40B4-BE49-F238E27FC236}">
                  <a16:creationId xmlns:a16="http://schemas.microsoft.com/office/drawing/2014/main" id="{46725F93-B432-453C-AD82-8BBD88B568B1}"/>
                </a:ext>
              </a:extLst>
            </p:cNvPr>
            <p:cNvSpPr/>
            <p:nvPr/>
          </p:nvSpPr>
          <p:spPr>
            <a:xfrm>
              <a:off x="5476875" y="3128963"/>
              <a:ext cx="1100138" cy="309562"/>
            </a:xfrm>
            <a:custGeom>
              <a:avLst/>
              <a:gdLst/>
              <a:ahLst/>
              <a:cxnLst>
                <a:cxn ang="0">
                  <a:pos x="0" y="684492439"/>
                </a:cxn>
                <a:cxn ang="0">
                  <a:pos x="0" y="684492439"/>
                </a:cxn>
                <a:cxn ang="0">
                  <a:pos x="4919569" y="660045885"/>
                </a:cxn>
                <a:cxn ang="0">
                  <a:pos x="4919569" y="630710463"/>
                </a:cxn>
                <a:cxn ang="0">
                  <a:pos x="2147483646" y="0"/>
                </a:cxn>
                <a:cxn ang="0">
                  <a:pos x="2147483646" y="53781975"/>
                </a:cxn>
                <a:cxn ang="0">
                  <a:pos x="0" y="684492439"/>
                </a:cxn>
              </a:cxnLst>
              <a:rect l="0" t="0" r="0" b="0"/>
              <a:pathLst>
                <a:path w="496" h="140">
                  <a:moveTo>
                    <a:pt x="0" y="140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1" y="135"/>
                    <a:pt x="1" y="135"/>
                    <a:pt x="1" y="135"/>
                  </a:cubicBezTo>
                  <a:cubicBezTo>
                    <a:pt x="1" y="129"/>
                    <a:pt x="1" y="129"/>
                    <a:pt x="1" y="129"/>
                  </a:cubicBezTo>
                  <a:cubicBezTo>
                    <a:pt x="15" y="127"/>
                    <a:pt x="361" y="35"/>
                    <a:pt x="493" y="0"/>
                  </a:cubicBezTo>
                  <a:cubicBezTo>
                    <a:pt x="496" y="11"/>
                    <a:pt x="496" y="11"/>
                    <a:pt x="496" y="11"/>
                  </a:cubicBezTo>
                  <a:cubicBezTo>
                    <a:pt x="44" y="132"/>
                    <a:pt x="5" y="140"/>
                    <a:pt x="0" y="14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9" name="Freeform 346">
              <a:extLst>
                <a:ext uri="{FF2B5EF4-FFF2-40B4-BE49-F238E27FC236}">
                  <a16:creationId xmlns:a16="http://schemas.microsoft.com/office/drawing/2014/main" id="{D44D2CC0-543E-4BCF-8B7F-E972DC5D7AFB}"/>
                </a:ext>
              </a:extLst>
            </p:cNvPr>
            <p:cNvSpPr/>
            <p:nvPr/>
          </p:nvSpPr>
          <p:spPr>
            <a:xfrm>
              <a:off x="5476875" y="3062288"/>
              <a:ext cx="522288" cy="379412"/>
            </a:xfrm>
            <a:custGeom>
              <a:avLst/>
              <a:gdLst/>
              <a:ahLst/>
              <a:cxnLst>
                <a:cxn ang="0">
                  <a:pos x="20161269" y="602317344"/>
                </a:cxn>
                <a:cxn ang="0">
                  <a:pos x="0" y="567035203"/>
                </a:cxn>
                <a:cxn ang="0">
                  <a:pos x="808971724" y="0"/>
                </a:cxn>
                <a:cxn ang="0">
                  <a:pos x="829132994" y="35282141"/>
                </a:cxn>
                <a:cxn ang="0">
                  <a:pos x="20161269" y="602317344"/>
                </a:cxn>
              </a:cxnLst>
              <a:rect l="0" t="0" r="0" b="0"/>
              <a:pathLst>
                <a:path w="329" h="239">
                  <a:moveTo>
                    <a:pt x="8" y="239"/>
                  </a:moveTo>
                  <a:lnTo>
                    <a:pt x="0" y="225"/>
                  </a:lnTo>
                  <a:lnTo>
                    <a:pt x="321" y="0"/>
                  </a:lnTo>
                  <a:lnTo>
                    <a:pt x="329" y="14"/>
                  </a:lnTo>
                  <a:lnTo>
                    <a:pt x="8" y="23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0" name="Freeform 347">
              <a:extLst>
                <a:ext uri="{FF2B5EF4-FFF2-40B4-BE49-F238E27FC236}">
                  <a16:creationId xmlns:a16="http://schemas.microsoft.com/office/drawing/2014/main" id="{E7E212C2-D89F-48BB-A8EE-D1A7B0A14987}"/>
                </a:ext>
              </a:extLst>
            </p:cNvPr>
            <p:cNvSpPr/>
            <p:nvPr/>
          </p:nvSpPr>
          <p:spPr>
            <a:xfrm>
              <a:off x="6003925" y="2832100"/>
              <a:ext cx="925513" cy="230188"/>
            </a:xfrm>
            <a:custGeom>
              <a:avLst/>
              <a:gdLst/>
              <a:ahLst/>
              <a:cxnLst>
                <a:cxn ang="0">
                  <a:pos x="7561267" y="365424244"/>
                </a:cxn>
                <a:cxn ang="0">
                  <a:pos x="0" y="322580701"/>
                </a:cxn>
                <a:cxn ang="0">
                  <a:pos x="1456651099" y="0"/>
                </a:cxn>
                <a:cxn ang="0">
                  <a:pos x="1469252681" y="37803220"/>
                </a:cxn>
                <a:cxn ang="0">
                  <a:pos x="7561267" y="365424244"/>
                </a:cxn>
              </a:cxnLst>
              <a:rect l="0" t="0" r="0" b="0"/>
              <a:pathLst>
                <a:path w="583" h="145">
                  <a:moveTo>
                    <a:pt x="3" y="145"/>
                  </a:moveTo>
                  <a:lnTo>
                    <a:pt x="0" y="128"/>
                  </a:lnTo>
                  <a:lnTo>
                    <a:pt x="578" y="0"/>
                  </a:lnTo>
                  <a:lnTo>
                    <a:pt x="583" y="15"/>
                  </a:lnTo>
                  <a:lnTo>
                    <a:pt x="3" y="14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1" name="Freeform 348">
              <a:extLst>
                <a:ext uri="{FF2B5EF4-FFF2-40B4-BE49-F238E27FC236}">
                  <a16:creationId xmlns:a16="http://schemas.microsoft.com/office/drawing/2014/main" id="{CA69D7E8-0D9A-4115-8925-BF1210E2691E}"/>
                </a:ext>
              </a:extLst>
            </p:cNvPr>
            <p:cNvSpPr/>
            <p:nvPr/>
          </p:nvSpPr>
          <p:spPr>
            <a:xfrm>
              <a:off x="6567488" y="3144838"/>
              <a:ext cx="161925" cy="465137"/>
            </a:xfrm>
            <a:custGeom>
              <a:avLst/>
              <a:gdLst/>
              <a:ahLst/>
              <a:cxnLst>
                <a:cxn ang="0">
                  <a:pos x="214214075" y="738405781"/>
                </a:cxn>
                <a:cxn ang="0">
                  <a:pos x="0" y="10080614"/>
                </a:cxn>
                <a:cxn ang="0">
                  <a:pos x="42843450" y="0"/>
                </a:cxn>
                <a:cxn ang="0">
                  <a:pos x="257055938" y="728325167"/>
                </a:cxn>
                <a:cxn ang="0">
                  <a:pos x="214214075" y="738405781"/>
                </a:cxn>
              </a:cxnLst>
              <a:rect l="0" t="0" r="0" b="0"/>
              <a:pathLst>
                <a:path w="102" h="293">
                  <a:moveTo>
                    <a:pt x="85" y="293"/>
                  </a:moveTo>
                  <a:lnTo>
                    <a:pt x="0" y="4"/>
                  </a:lnTo>
                  <a:lnTo>
                    <a:pt x="17" y="0"/>
                  </a:lnTo>
                  <a:lnTo>
                    <a:pt x="102" y="289"/>
                  </a:lnTo>
                  <a:lnTo>
                    <a:pt x="85" y="293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" name="Freeform 349">
              <a:extLst>
                <a:ext uri="{FF2B5EF4-FFF2-40B4-BE49-F238E27FC236}">
                  <a16:creationId xmlns:a16="http://schemas.microsoft.com/office/drawing/2014/main" id="{69F6C3C0-00B6-4DB5-9FE2-C35ED07EF7F7}"/>
                </a:ext>
              </a:extLst>
            </p:cNvPr>
            <p:cNvSpPr/>
            <p:nvPr/>
          </p:nvSpPr>
          <p:spPr>
            <a:xfrm>
              <a:off x="6319838" y="2473325"/>
              <a:ext cx="935037" cy="123825"/>
            </a:xfrm>
            <a:custGeom>
              <a:avLst/>
              <a:gdLst/>
              <a:ahLst/>
              <a:cxnLst>
                <a:cxn ang="0">
                  <a:pos x="1479331721" y="196572188"/>
                </a:cxn>
                <a:cxn ang="0">
                  <a:pos x="0" y="40322500"/>
                </a:cxn>
                <a:cxn ang="0">
                  <a:pos x="2520949" y="0"/>
                </a:cxn>
                <a:cxn ang="0">
                  <a:pos x="1484372031" y="153730325"/>
                </a:cxn>
                <a:cxn ang="0">
                  <a:pos x="1479331721" y="196572188"/>
                </a:cxn>
              </a:cxnLst>
              <a:rect l="0" t="0" r="0" b="0"/>
              <a:pathLst>
                <a:path w="589" h="78">
                  <a:moveTo>
                    <a:pt x="587" y="78"/>
                  </a:moveTo>
                  <a:lnTo>
                    <a:pt x="0" y="16"/>
                  </a:lnTo>
                  <a:lnTo>
                    <a:pt x="1" y="0"/>
                  </a:lnTo>
                  <a:lnTo>
                    <a:pt x="589" y="61"/>
                  </a:lnTo>
                  <a:lnTo>
                    <a:pt x="587" y="78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" name="Freeform 350">
              <a:extLst>
                <a:ext uri="{FF2B5EF4-FFF2-40B4-BE49-F238E27FC236}">
                  <a16:creationId xmlns:a16="http://schemas.microsoft.com/office/drawing/2014/main" id="{D7BDC6CE-EB82-450B-8911-3BF027423F3F}"/>
                </a:ext>
              </a:extLst>
            </p:cNvPr>
            <p:cNvSpPr/>
            <p:nvPr/>
          </p:nvSpPr>
          <p:spPr>
            <a:xfrm>
              <a:off x="6316663" y="2100263"/>
              <a:ext cx="534987" cy="392112"/>
            </a:xfrm>
            <a:custGeom>
              <a:avLst/>
              <a:gdLst/>
              <a:ahLst/>
              <a:cxnLst>
                <a:cxn ang="0">
                  <a:pos x="25201539" y="622478594"/>
                </a:cxn>
                <a:cxn ang="0">
                  <a:pos x="0" y="587196451"/>
                </a:cxn>
                <a:cxn ang="0">
                  <a:pos x="824091117" y="0"/>
                </a:cxn>
                <a:cxn ang="0">
                  <a:pos x="849292656" y="32762783"/>
                </a:cxn>
                <a:cxn ang="0">
                  <a:pos x="25201539" y="622478594"/>
                </a:cxn>
              </a:cxnLst>
              <a:rect l="0" t="0" r="0" b="0"/>
              <a:pathLst>
                <a:path w="337" h="247">
                  <a:moveTo>
                    <a:pt x="10" y="247"/>
                  </a:moveTo>
                  <a:lnTo>
                    <a:pt x="0" y="233"/>
                  </a:lnTo>
                  <a:lnTo>
                    <a:pt x="327" y="0"/>
                  </a:lnTo>
                  <a:lnTo>
                    <a:pt x="337" y="13"/>
                  </a:lnTo>
                  <a:lnTo>
                    <a:pt x="10" y="24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4" name="Freeform 351">
              <a:extLst>
                <a:ext uri="{FF2B5EF4-FFF2-40B4-BE49-F238E27FC236}">
                  <a16:creationId xmlns:a16="http://schemas.microsoft.com/office/drawing/2014/main" id="{FD07A6E5-442A-46EC-8706-49E490B3C008}"/>
                </a:ext>
              </a:extLst>
            </p:cNvPr>
            <p:cNvSpPr/>
            <p:nvPr/>
          </p:nvSpPr>
          <p:spPr>
            <a:xfrm>
              <a:off x="4694238" y="2322513"/>
              <a:ext cx="257175" cy="582612"/>
            </a:xfrm>
            <a:custGeom>
              <a:avLst/>
              <a:gdLst/>
              <a:ahLst/>
              <a:cxnLst>
                <a:cxn ang="0">
                  <a:pos x="37803138" y="924897344"/>
                </a:cxn>
                <a:cxn ang="0">
                  <a:pos x="0" y="909776419"/>
                </a:cxn>
                <a:cxn ang="0">
                  <a:pos x="370463763" y="0"/>
                </a:cxn>
                <a:cxn ang="0">
                  <a:pos x="408265313" y="12601564"/>
                </a:cxn>
                <a:cxn ang="0">
                  <a:pos x="37803138" y="924897344"/>
                </a:cxn>
              </a:cxnLst>
              <a:rect l="0" t="0" r="0" b="0"/>
              <a:pathLst>
                <a:path w="162" h="367">
                  <a:moveTo>
                    <a:pt x="15" y="367"/>
                  </a:moveTo>
                  <a:lnTo>
                    <a:pt x="0" y="361"/>
                  </a:lnTo>
                  <a:lnTo>
                    <a:pt x="147" y="0"/>
                  </a:lnTo>
                  <a:lnTo>
                    <a:pt x="162" y="5"/>
                  </a:lnTo>
                  <a:lnTo>
                    <a:pt x="15" y="36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" name="Freeform 352">
              <a:extLst>
                <a:ext uri="{FF2B5EF4-FFF2-40B4-BE49-F238E27FC236}">
                  <a16:creationId xmlns:a16="http://schemas.microsoft.com/office/drawing/2014/main" id="{B1F46170-200D-4DA0-B2D7-67F96775FC87}"/>
                </a:ext>
              </a:extLst>
            </p:cNvPr>
            <p:cNvSpPr/>
            <p:nvPr/>
          </p:nvSpPr>
          <p:spPr>
            <a:xfrm>
              <a:off x="4940300" y="2311400"/>
              <a:ext cx="404813" cy="558800"/>
            </a:xfrm>
            <a:custGeom>
              <a:avLst/>
              <a:gdLst/>
              <a:ahLst/>
              <a:cxnLst>
                <a:cxn ang="0">
                  <a:pos x="609878566" y="887095000"/>
                </a:cxn>
                <a:cxn ang="0">
                  <a:pos x="0" y="25201563"/>
                </a:cxn>
                <a:cxn ang="0">
                  <a:pos x="32762865" y="0"/>
                </a:cxn>
                <a:cxn ang="0">
                  <a:pos x="642641431" y="864414388"/>
                </a:cxn>
                <a:cxn ang="0">
                  <a:pos x="609878566" y="887095000"/>
                </a:cxn>
              </a:cxnLst>
              <a:rect l="0" t="0" r="0" b="0"/>
              <a:pathLst>
                <a:path w="255" h="352">
                  <a:moveTo>
                    <a:pt x="242" y="352"/>
                  </a:moveTo>
                  <a:lnTo>
                    <a:pt x="0" y="10"/>
                  </a:lnTo>
                  <a:lnTo>
                    <a:pt x="13" y="0"/>
                  </a:lnTo>
                  <a:lnTo>
                    <a:pt x="255" y="343"/>
                  </a:lnTo>
                  <a:lnTo>
                    <a:pt x="242" y="35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6" name="Freeform 353">
              <a:extLst>
                <a:ext uri="{FF2B5EF4-FFF2-40B4-BE49-F238E27FC236}">
                  <a16:creationId xmlns:a16="http://schemas.microsoft.com/office/drawing/2014/main" id="{1F3261FC-926E-46E2-A5EB-FEBEF25A294B}"/>
                </a:ext>
              </a:extLst>
            </p:cNvPr>
            <p:cNvSpPr/>
            <p:nvPr/>
          </p:nvSpPr>
          <p:spPr>
            <a:xfrm>
              <a:off x="5343525" y="2840038"/>
              <a:ext cx="666750" cy="231775"/>
            </a:xfrm>
            <a:custGeom>
              <a:avLst/>
              <a:gdLst/>
              <a:ahLst/>
              <a:cxnLst>
                <a:cxn ang="0">
                  <a:pos x="1045865638" y="367942813"/>
                </a:cxn>
                <a:cxn ang="0">
                  <a:pos x="0" y="40322500"/>
                </a:cxn>
                <a:cxn ang="0">
                  <a:pos x="15120938" y="0"/>
                </a:cxn>
                <a:cxn ang="0">
                  <a:pos x="1058465625" y="327620313"/>
                </a:cxn>
                <a:cxn ang="0">
                  <a:pos x="1045865638" y="367942813"/>
                </a:cxn>
              </a:cxnLst>
              <a:rect l="0" t="0" r="0" b="0"/>
              <a:pathLst>
                <a:path w="420" h="146">
                  <a:moveTo>
                    <a:pt x="415" y="146"/>
                  </a:moveTo>
                  <a:lnTo>
                    <a:pt x="0" y="16"/>
                  </a:lnTo>
                  <a:lnTo>
                    <a:pt x="6" y="0"/>
                  </a:lnTo>
                  <a:lnTo>
                    <a:pt x="420" y="130"/>
                  </a:lnTo>
                  <a:lnTo>
                    <a:pt x="415" y="14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7" name="Freeform 354">
              <a:extLst>
                <a:ext uri="{FF2B5EF4-FFF2-40B4-BE49-F238E27FC236}">
                  <a16:creationId xmlns:a16="http://schemas.microsoft.com/office/drawing/2014/main" id="{8101FDAD-2A63-4959-B840-2BAF3973EE13}"/>
                </a:ext>
              </a:extLst>
            </p:cNvPr>
            <p:cNvSpPr/>
            <p:nvPr/>
          </p:nvSpPr>
          <p:spPr>
            <a:xfrm>
              <a:off x="5327650" y="2849563"/>
              <a:ext cx="111125" cy="280987"/>
            </a:xfrm>
            <a:custGeom>
              <a:avLst/>
              <a:gdLst/>
              <a:ahLst/>
              <a:cxnLst>
                <a:cxn ang="0">
                  <a:pos x="133569075" y="446067656"/>
                </a:cxn>
                <a:cxn ang="0">
                  <a:pos x="0" y="10080607"/>
                </a:cxn>
                <a:cxn ang="0">
                  <a:pos x="42843450" y="0"/>
                </a:cxn>
                <a:cxn ang="0">
                  <a:pos x="176410938" y="433466104"/>
                </a:cxn>
                <a:cxn ang="0">
                  <a:pos x="133569075" y="446067656"/>
                </a:cxn>
              </a:cxnLst>
              <a:rect l="0" t="0" r="0" b="0"/>
              <a:pathLst>
                <a:path w="70" h="177">
                  <a:moveTo>
                    <a:pt x="53" y="177"/>
                  </a:moveTo>
                  <a:lnTo>
                    <a:pt x="0" y="4"/>
                  </a:lnTo>
                  <a:lnTo>
                    <a:pt x="17" y="0"/>
                  </a:lnTo>
                  <a:lnTo>
                    <a:pt x="70" y="172"/>
                  </a:lnTo>
                  <a:lnTo>
                    <a:pt x="53" y="17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8" name="Freeform 355">
              <a:extLst>
                <a:ext uri="{FF2B5EF4-FFF2-40B4-BE49-F238E27FC236}">
                  <a16:creationId xmlns:a16="http://schemas.microsoft.com/office/drawing/2014/main" id="{52BC5402-5A16-4E43-8957-96E5990962A0}"/>
                </a:ext>
              </a:extLst>
            </p:cNvPr>
            <p:cNvSpPr/>
            <p:nvPr/>
          </p:nvSpPr>
          <p:spPr>
            <a:xfrm>
              <a:off x="5070475" y="2843213"/>
              <a:ext cx="277813" cy="382587"/>
            </a:xfrm>
            <a:custGeom>
              <a:avLst/>
              <a:gdLst/>
              <a:ahLst/>
              <a:cxnLst>
                <a:cxn ang="0">
                  <a:pos x="32762884" y="607357656"/>
                </a:cxn>
                <a:cxn ang="0">
                  <a:pos x="0" y="582156127"/>
                </a:cxn>
                <a:cxn ang="0">
                  <a:pos x="408266047" y="0"/>
                </a:cxn>
                <a:cxn ang="0">
                  <a:pos x="441028931" y="25201530"/>
                </a:cxn>
                <a:cxn ang="0">
                  <a:pos x="32762884" y="607357656"/>
                </a:cxn>
              </a:cxnLst>
              <a:rect l="0" t="0" r="0" b="0"/>
              <a:pathLst>
                <a:path w="175" h="241">
                  <a:moveTo>
                    <a:pt x="13" y="241"/>
                  </a:moveTo>
                  <a:lnTo>
                    <a:pt x="0" y="231"/>
                  </a:lnTo>
                  <a:lnTo>
                    <a:pt x="162" y="0"/>
                  </a:lnTo>
                  <a:lnTo>
                    <a:pt x="175" y="10"/>
                  </a:lnTo>
                  <a:lnTo>
                    <a:pt x="13" y="24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9" name="Freeform 356">
              <a:extLst>
                <a:ext uri="{FF2B5EF4-FFF2-40B4-BE49-F238E27FC236}">
                  <a16:creationId xmlns:a16="http://schemas.microsoft.com/office/drawing/2014/main" id="{A95D2BF5-60BA-456A-9630-EAE04A3B4247}"/>
                </a:ext>
              </a:extLst>
            </p:cNvPr>
            <p:cNvSpPr/>
            <p:nvPr/>
          </p:nvSpPr>
          <p:spPr>
            <a:xfrm>
              <a:off x="4927600" y="1958975"/>
              <a:ext cx="458788" cy="374650"/>
            </a:xfrm>
            <a:custGeom>
              <a:avLst/>
              <a:gdLst/>
              <a:ahLst/>
              <a:cxnLst>
                <a:cxn ang="0">
                  <a:pos x="22682225" y="594756875"/>
                </a:cxn>
                <a:cxn ang="0">
                  <a:pos x="0" y="561995638"/>
                </a:cxn>
                <a:cxn ang="0">
                  <a:pos x="703125154" y="0"/>
                </a:cxn>
                <a:cxn ang="0">
                  <a:pos x="728326744" y="30241875"/>
                </a:cxn>
                <a:cxn ang="0">
                  <a:pos x="22682225" y="594756875"/>
                </a:cxn>
              </a:cxnLst>
              <a:rect l="0" t="0" r="0" b="0"/>
              <a:pathLst>
                <a:path w="289" h="236">
                  <a:moveTo>
                    <a:pt x="9" y="236"/>
                  </a:moveTo>
                  <a:lnTo>
                    <a:pt x="0" y="223"/>
                  </a:lnTo>
                  <a:lnTo>
                    <a:pt x="279" y="0"/>
                  </a:lnTo>
                  <a:lnTo>
                    <a:pt x="289" y="12"/>
                  </a:lnTo>
                  <a:lnTo>
                    <a:pt x="9" y="23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" name="Freeform 357">
              <a:extLst>
                <a:ext uri="{FF2B5EF4-FFF2-40B4-BE49-F238E27FC236}">
                  <a16:creationId xmlns:a16="http://schemas.microsoft.com/office/drawing/2014/main" id="{62E2631A-CE83-4110-9D67-E57ECEAD03E1}"/>
                </a:ext>
              </a:extLst>
            </p:cNvPr>
            <p:cNvSpPr/>
            <p:nvPr/>
          </p:nvSpPr>
          <p:spPr>
            <a:xfrm>
              <a:off x="5360988" y="1963738"/>
              <a:ext cx="485775" cy="579437"/>
            </a:xfrm>
            <a:custGeom>
              <a:avLst/>
              <a:gdLst/>
              <a:ahLst/>
              <a:cxnLst>
                <a:cxn ang="0">
                  <a:pos x="740925938" y="919857031"/>
                </a:cxn>
                <a:cxn ang="0">
                  <a:pos x="0" y="27722489"/>
                </a:cxn>
                <a:cxn ang="0">
                  <a:pos x="32762825" y="0"/>
                </a:cxn>
                <a:cxn ang="0">
                  <a:pos x="771167813" y="897174851"/>
                </a:cxn>
                <a:cxn ang="0">
                  <a:pos x="740925938" y="919857031"/>
                </a:cxn>
              </a:cxnLst>
              <a:rect l="0" t="0" r="0" b="0"/>
              <a:pathLst>
                <a:path w="306" h="365">
                  <a:moveTo>
                    <a:pt x="294" y="365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306" y="356"/>
                  </a:lnTo>
                  <a:lnTo>
                    <a:pt x="294" y="36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1" name="Freeform 358">
              <a:extLst>
                <a:ext uri="{FF2B5EF4-FFF2-40B4-BE49-F238E27FC236}">
                  <a16:creationId xmlns:a16="http://schemas.microsoft.com/office/drawing/2014/main" id="{D9454AB0-FA4D-41B0-B167-4E686E700695}"/>
                </a:ext>
              </a:extLst>
            </p:cNvPr>
            <p:cNvSpPr/>
            <p:nvPr/>
          </p:nvSpPr>
          <p:spPr>
            <a:xfrm>
              <a:off x="5327650" y="2514600"/>
              <a:ext cx="512763" cy="344488"/>
            </a:xfrm>
            <a:custGeom>
              <a:avLst/>
              <a:gdLst/>
              <a:ahLst/>
              <a:cxnLst>
                <a:cxn ang="0">
                  <a:pos x="22682222" y="546875494"/>
                </a:cxn>
                <a:cxn ang="0">
                  <a:pos x="0" y="511593255"/>
                </a:cxn>
                <a:cxn ang="0">
                  <a:pos x="793850787" y="0"/>
                </a:cxn>
                <a:cxn ang="0">
                  <a:pos x="814012056" y="35282239"/>
                </a:cxn>
                <a:cxn ang="0">
                  <a:pos x="22682222" y="546875494"/>
                </a:cxn>
              </a:cxnLst>
              <a:rect l="0" t="0" r="0" b="0"/>
              <a:pathLst>
                <a:path w="323" h="217">
                  <a:moveTo>
                    <a:pt x="9" y="217"/>
                  </a:moveTo>
                  <a:lnTo>
                    <a:pt x="0" y="203"/>
                  </a:lnTo>
                  <a:lnTo>
                    <a:pt x="315" y="0"/>
                  </a:lnTo>
                  <a:lnTo>
                    <a:pt x="323" y="14"/>
                  </a:lnTo>
                  <a:lnTo>
                    <a:pt x="9" y="21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" name="Freeform 359">
              <a:extLst>
                <a:ext uri="{FF2B5EF4-FFF2-40B4-BE49-F238E27FC236}">
                  <a16:creationId xmlns:a16="http://schemas.microsoft.com/office/drawing/2014/main" id="{A3F0DF78-A156-4009-9479-5056E9048878}"/>
                </a:ext>
              </a:extLst>
            </p:cNvPr>
            <p:cNvSpPr/>
            <p:nvPr/>
          </p:nvSpPr>
          <p:spPr>
            <a:xfrm>
              <a:off x="4710113" y="2840038"/>
              <a:ext cx="628650" cy="66675"/>
            </a:xfrm>
            <a:custGeom>
              <a:avLst/>
              <a:gdLst/>
              <a:ahLst/>
              <a:cxnLst>
                <a:cxn ang="0">
                  <a:pos x="0" y="105846563"/>
                </a:cxn>
                <a:cxn ang="0">
                  <a:pos x="0" y="63004700"/>
                </a:cxn>
                <a:cxn ang="0">
                  <a:pos x="995462513" y="0"/>
                </a:cxn>
                <a:cxn ang="0">
                  <a:pos x="997981875" y="42843450"/>
                </a:cxn>
                <a:cxn ang="0">
                  <a:pos x="0" y="105846563"/>
                </a:cxn>
              </a:cxnLst>
              <a:rect l="0" t="0" r="0" b="0"/>
              <a:pathLst>
                <a:path w="396" h="42">
                  <a:moveTo>
                    <a:pt x="0" y="42"/>
                  </a:moveTo>
                  <a:lnTo>
                    <a:pt x="0" y="25"/>
                  </a:lnTo>
                  <a:lnTo>
                    <a:pt x="395" y="0"/>
                  </a:lnTo>
                  <a:lnTo>
                    <a:pt x="396" y="17"/>
                  </a:lnTo>
                  <a:lnTo>
                    <a:pt x="0" y="4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3" name="Freeform 360">
              <a:extLst>
                <a:ext uri="{FF2B5EF4-FFF2-40B4-BE49-F238E27FC236}">
                  <a16:creationId xmlns:a16="http://schemas.microsoft.com/office/drawing/2014/main" id="{A4179002-EBA3-47DB-979A-3C25DEE5A884}"/>
                </a:ext>
              </a:extLst>
            </p:cNvPr>
            <p:cNvSpPr/>
            <p:nvPr/>
          </p:nvSpPr>
          <p:spPr>
            <a:xfrm>
              <a:off x="5835650" y="2468563"/>
              <a:ext cx="490538" cy="71437"/>
            </a:xfrm>
            <a:custGeom>
              <a:avLst/>
              <a:gdLst/>
              <a:ahLst/>
              <a:cxnLst>
                <a:cxn ang="0">
                  <a:pos x="5040318" y="113407031"/>
                </a:cxn>
                <a:cxn ang="0">
                  <a:pos x="0" y="70563881"/>
                </a:cxn>
                <a:cxn ang="0">
                  <a:pos x="773689551" y="0"/>
                </a:cxn>
                <a:cxn ang="0">
                  <a:pos x="778729869" y="42843150"/>
                </a:cxn>
                <a:cxn ang="0">
                  <a:pos x="5040318" y="113407031"/>
                </a:cxn>
              </a:cxnLst>
              <a:rect l="0" t="0" r="0" b="0"/>
              <a:pathLst>
                <a:path w="309" h="45">
                  <a:moveTo>
                    <a:pt x="2" y="45"/>
                  </a:moveTo>
                  <a:lnTo>
                    <a:pt x="0" y="28"/>
                  </a:lnTo>
                  <a:lnTo>
                    <a:pt x="307" y="0"/>
                  </a:lnTo>
                  <a:lnTo>
                    <a:pt x="309" y="17"/>
                  </a:lnTo>
                  <a:lnTo>
                    <a:pt x="2" y="4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" name="Freeform 361">
              <a:extLst>
                <a:ext uri="{FF2B5EF4-FFF2-40B4-BE49-F238E27FC236}">
                  <a16:creationId xmlns:a16="http://schemas.microsoft.com/office/drawing/2014/main" id="{A46D2E70-8CDE-45F7-A375-3A9E946983A4}"/>
                </a:ext>
              </a:extLst>
            </p:cNvPr>
            <p:cNvSpPr/>
            <p:nvPr/>
          </p:nvSpPr>
          <p:spPr>
            <a:xfrm>
              <a:off x="6130925" y="1797050"/>
              <a:ext cx="717550" cy="320675"/>
            </a:xfrm>
            <a:custGeom>
              <a:avLst/>
              <a:gdLst/>
              <a:ahLst/>
              <a:cxnLst>
                <a:cxn ang="0">
                  <a:pos x="1126510638" y="509071563"/>
                </a:cxn>
                <a:cxn ang="0">
                  <a:pos x="0" y="35282188"/>
                </a:cxn>
                <a:cxn ang="0">
                  <a:pos x="17641888" y="0"/>
                </a:cxn>
                <a:cxn ang="0">
                  <a:pos x="1139110625" y="473789375"/>
                </a:cxn>
                <a:cxn ang="0">
                  <a:pos x="1126510638" y="509071563"/>
                </a:cxn>
              </a:cxnLst>
              <a:rect l="0" t="0" r="0" b="0"/>
              <a:pathLst>
                <a:path w="452" h="202">
                  <a:moveTo>
                    <a:pt x="447" y="202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452" y="188"/>
                  </a:lnTo>
                  <a:lnTo>
                    <a:pt x="447" y="20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5" name="Freeform 362">
              <a:extLst>
                <a:ext uri="{FF2B5EF4-FFF2-40B4-BE49-F238E27FC236}">
                  <a16:creationId xmlns:a16="http://schemas.microsoft.com/office/drawing/2014/main" id="{1374B272-F48F-4BB5-A8F2-C3E886AA6C22}"/>
                </a:ext>
              </a:extLst>
            </p:cNvPr>
            <p:cNvSpPr/>
            <p:nvPr/>
          </p:nvSpPr>
          <p:spPr>
            <a:xfrm>
              <a:off x="5365750" y="1793875"/>
              <a:ext cx="773113" cy="184150"/>
            </a:xfrm>
            <a:custGeom>
              <a:avLst/>
              <a:gdLst/>
              <a:ahLst/>
              <a:cxnLst>
                <a:cxn ang="0">
                  <a:pos x="7561267" y="292338125"/>
                </a:cxn>
                <a:cxn ang="0">
                  <a:pos x="0" y="252015625"/>
                </a:cxn>
                <a:cxn ang="0">
                  <a:pos x="1217237050" y="0"/>
                </a:cxn>
                <a:cxn ang="0">
                  <a:pos x="1227317681" y="42843450"/>
                </a:cxn>
                <a:cxn ang="0">
                  <a:pos x="7561267" y="292338125"/>
                </a:cxn>
              </a:cxnLst>
              <a:rect l="0" t="0" r="0" b="0"/>
              <a:pathLst>
                <a:path w="487" h="116">
                  <a:moveTo>
                    <a:pt x="3" y="116"/>
                  </a:moveTo>
                  <a:lnTo>
                    <a:pt x="0" y="100"/>
                  </a:lnTo>
                  <a:lnTo>
                    <a:pt x="483" y="0"/>
                  </a:lnTo>
                  <a:lnTo>
                    <a:pt x="487" y="17"/>
                  </a:lnTo>
                  <a:lnTo>
                    <a:pt x="3" y="11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6" name="Freeform 363">
              <a:extLst>
                <a:ext uri="{FF2B5EF4-FFF2-40B4-BE49-F238E27FC236}">
                  <a16:creationId xmlns:a16="http://schemas.microsoft.com/office/drawing/2014/main" id="{1966DD93-BC15-46DD-9337-8B41242B7343}"/>
                </a:ext>
              </a:extLst>
            </p:cNvPr>
            <p:cNvSpPr/>
            <p:nvPr/>
          </p:nvSpPr>
          <p:spPr>
            <a:xfrm>
              <a:off x="6124575" y="1803400"/>
              <a:ext cx="214313" cy="682625"/>
            </a:xfrm>
            <a:custGeom>
              <a:avLst/>
              <a:gdLst/>
              <a:ahLst/>
              <a:cxnLst>
                <a:cxn ang="0">
                  <a:pos x="302419456" y="1083667188"/>
                </a:cxn>
                <a:cxn ang="0">
                  <a:pos x="0" y="15120938"/>
                </a:cxn>
                <a:cxn ang="0">
                  <a:pos x="37803226" y="0"/>
                </a:cxn>
                <a:cxn ang="0">
                  <a:pos x="340222681" y="1073586563"/>
                </a:cxn>
                <a:cxn ang="0">
                  <a:pos x="302419456" y="1083667188"/>
                </a:cxn>
              </a:cxnLst>
              <a:rect l="0" t="0" r="0" b="0"/>
              <a:pathLst>
                <a:path w="135" h="430">
                  <a:moveTo>
                    <a:pt x="120" y="430"/>
                  </a:moveTo>
                  <a:lnTo>
                    <a:pt x="0" y="6"/>
                  </a:lnTo>
                  <a:lnTo>
                    <a:pt x="15" y="0"/>
                  </a:lnTo>
                  <a:lnTo>
                    <a:pt x="135" y="426"/>
                  </a:lnTo>
                  <a:lnTo>
                    <a:pt x="120" y="43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7" name="Freeform 364">
              <a:extLst>
                <a:ext uri="{FF2B5EF4-FFF2-40B4-BE49-F238E27FC236}">
                  <a16:creationId xmlns:a16="http://schemas.microsoft.com/office/drawing/2014/main" id="{C622FCF2-C938-4BE5-90FE-D6FF4137BDC0}"/>
                </a:ext>
              </a:extLst>
            </p:cNvPr>
            <p:cNvSpPr/>
            <p:nvPr/>
          </p:nvSpPr>
          <p:spPr>
            <a:xfrm>
              <a:off x="5811838" y="1816100"/>
              <a:ext cx="330200" cy="712788"/>
            </a:xfrm>
            <a:custGeom>
              <a:avLst/>
              <a:gdLst/>
              <a:ahLst/>
              <a:cxnLst>
                <a:cxn ang="0">
                  <a:pos x="37803138" y="1131551744"/>
                </a:cxn>
                <a:cxn ang="0">
                  <a:pos x="0" y="1113909844"/>
                </a:cxn>
                <a:cxn ang="0">
                  <a:pos x="483870000" y="0"/>
                </a:cxn>
                <a:cxn ang="0">
                  <a:pos x="524192500" y="15120948"/>
                </a:cxn>
                <a:cxn ang="0">
                  <a:pos x="37803138" y="1131551744"/>
                </a:cxn>
              </a:cxnLst>
              <a:rect l="0" t="0" r="0" b="0"/>
              <a:pathLst>
                <a:path w="208" h="449">
                  <a:moveTo>
                    <a:pt x="15" y="449"/>
                  </a:moveTo>
                  <a:lnTo>
                    <a:pt x="0" y="442"/>
                  </a:lnTo>
                  <a:lnTo>
                    <a:pt x="192" y="0"/>
                  </a:lnTo>
                  <a:lnTo>
                    <a:pt x="208" y="6"/>
                  </a:lnTo>
                  <a:lnTo>
                    <a:pt x="15" y="44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8" name="Freeform 365">
              <a:extLst>
                <a:ext uri="{FF2B5EF4-FFF2-40B4-BE49-F238E27FC236}">
                  <a16:creationId xmlns:a16="http://schemas.microsoft.com/office/drawing/2014/main" id="{F0CF8EB6-601E-47F3-A25E-97F6313BE788}"/>
                </a:ext>
              </a:extLst>
            </p:cNvPr>
            <p:cNvSpPr/>
            <p:nvPr/>
          </p:nvSpPr>
          <p:spPr>
            <a:xfrm>
              <a:off x="5316538" y="1966913"/>
              <a:ext cx="65087" cy="869950"/>
            </a:xfrm>
            <a:custGeom>
              <a:avLst/>
              <a:gdLst/>
              <a:ahLst/>
              <a:cxnLst>
                <a:cxn ang="0">
                  <a:pos x="42843121" y="1381045625"/>
                </a:cxn>
                <a:cxn ang="0">
                  <a:pos x="0" y="1381045625"/>
                </a:cxn>
                <a:cxn ang="0">
                  <a:pos x="60483285" y="0"/>
                </a:cxn>
                <a:cxn ang="0">
                  <a:pos x="103326406" y="5040313"/>
                </a:cxn>
                <a:cxn ang="0">
                  <a:pos x="42843121" y="1381045625"/>
                </a:cxn>
              </a:cxnLst>
              <a:rect l="0" t="0" r="0" b="0"/>
              <a:pathLst>
                <a:path w="41" h="548">
                  <a:moveTo>
                    <a:pt x="17" y="548"/>
                  </a:moveTo>
                  <a:lnTo>
                    <a:pt x="0" y="548"/>
                  </a:lnTo>
                  <a:lnTo>
                    <a:pt x="24" y="0"/>
                  </a:lnTo>
                  <a:lnTo>
                    <a:pt x="41" y="2"/>
                  </a:lnTo>
                  <a:lnTo>
                    <a:pt x="17" y="548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9" name="Freeform 366">
              <a:extLst>
                <a:ext uri="{FF2B5EF4-FFF2-40B4-BE49-F238E27FC236}">
                  <a16:creationId xmlns:a16="http://schemas.microsoft.com/office/drawing/2014/main" id="{B82605B4-71A5-4A52-99BE-D10FDD1120FC}"/>
                </a:ext>
              </a:extLst>
            </p:cNvPr>
            <p:cNvSpPr/>
            <p:nvPr/>
          </p:nvSpPr>
          <p:spPr>
            <a:xfrm>
              <a:off x="6315075" y="2476500"/>
              <a:ext cx="276225" cy="658813"/>
            </a:xfrm>
            <a:custGeom>
              <a:avLst/>
              <a:gdLst/>
              <a:ahLst/>
              <a:cxnLst>
                <a:cxn ang="0">
                  <a:pos x="403225000" y="1045866431"/>
                </a:cxn>
                <a:cxn ang="0">
                  <a:pos x="0" y="15120949"/>
                </a:cxn>
                <a:cxn ang="0">
                  <a:pos x="37803138" y="0"/>
                </a:cxn>
                <a:cxn ang="0">
                  <a:pos x="438507188" y="1030745482"/>
                </a:cxn>
                <a:cxn ang="0">
                  <a:pos x="403225000" y="1045866431"/>
                </a:cxn>
              </a:cxnLst>
              <a:rect l="0" t="0" r="0" b="0"/>
              <a:pathLst>
                <a:path w="174" h="415">
                  <a:moveTo>
                    <a:pt x="160" y="415"/>
                  </a:moveTo>
                  <a:lnTo>
                    <a:pt x="0" y="6"/>
                  </a:lnTo>
                  <a:lnTo>
                    <a:pt x="15" y="0"/>
                  </a:lnTo>
                  <a:lnTo>
                    <a:pt x="174" y="409"/>
                  </a:lnTo>
                  <a:lnTo>
                    <a:pt x="160" y="415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0" name="Freeform 367">
              <a:extLst>
                <a:ext uri="{FF2B5EF4-FFF2-40B4-BE49-F238E27FC236}">
                  <a16:creationId xmlns:a16="http://schemas.microsoft.com/office/drawing/2014/main" id="{767DF28B-F92E-4018-B268-EB5A1F38856A}"/>
                </a:ext>
              </a:extLst>
            </p:cNvPr>
            <p:cNvSpPr/>
            <p:nvPr/>
          </p:nvSpPr>
          <p:spPr>
            <a:xfrm>
              <a:off x="5830888" y="2524125"/>
              <a:ext cx="168275" cy="522288"/>
            </a:xfrm>
            <a:custGeom>
              <a:avLst/>
              <a:gdLst/>
              <a:ahLst/>
              <a:cxnLst>
                <a:cxn ang="0">
                  <a:pos x="226814063" y="829132994"/>
                </a:cxn>
                <a:cxn ang="0">
                  <a:pos x="0" y="12601587"/>
                </a:cxn>
                <a:cxn ang="0">
                  <a:pos x="40322500" y="0"/>
                </a:cxn>
                <a:cxn ang="0">
                  <a:pos x="267136563" y="819052359"/>
                </a:cxn>
                <a:cxn ang="0">
                  <a:pos x="226814063" y="829132994"/>
                </a:cxn>
              </a:cxnLst>
              <a:rect l="0" t="0" r="0" b="0"/>
              <a:pathLst>
                <a:path w="106" h="329">
                  <a:moveTo>
                    <a:pt x="90" y="329"/>
                  </a:moveTo>
                  <a:lnTo>
                    <a:pt x="0" y="5"/>
                  </a:lnTo>
                  <a:lnTo>
                    <a:pt x="16" y="0"/>
                  </a:lnTo>
                  <a:lnTo>
                    <a:pt x="106" y="325"/>
                  </a:lnTo>
                  <a:lnTo>
                    <a:pt x="90" y="32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1" name="Freeform 368">
              <a:extLst>
                <a:ext uri="{FF2B5EF4-FFF2-40B4-BE49-F238E27FC236}">
                  <a16:creationId xmlns:a16="http://schemas.microsoft.com/office/drawing/2014/main" id="{D08C1FF2-3EF8-49F5-A8FC-26491B58C9E5}"/>
                </a:ext>
              </a:extLst>
            </p:cNvPr>
            <p:cNvSpPr/>
            <p:nvPr/>
          </p:nvSpPr>
          <p:spPr>
            <a:xfrm>
              <a:off x="5981700" y="2486025"/>
              <a:ext cx="350838" cy="576263"/>
            </a:xfrm>
            <a:custGeom>
              <a:avLst/>
              <a:gdLst/>
              <a:ahLst/>
              <a:cxnLst>
                <a:cxn ang="0">
                  <a:pos x="35282238" y="914818306"/>
                </a:cxn>
                <a:cxn ang="0">
                  <a:pos x="0" y="894657039"/>
                </a:cxn>
                <a:cxn ang="0">
                  <a:pos x="521673881" y="0"/>
                </a:cxn>
                <a:cxn ang="0">
                  <a:pos x="556956119" y="20161267"/>
                </a:cxn>
                <a:cxn ang="0">
                  <a:pos x="35282238" y="914818306"/>
                </a:cxn>
              </a:cxnLst>
              <a:rect l="0" t="0" r="0" b="0"/>
              <a:pathLst>
                <a:path w="221" h="363">
                  <a:moveTo>
                    <a:pt x="14" y="363"/>
                  </a:moveTo>
                  <a:lnTo>
                    <a:pt x="0" y="355"/>
                  </a:lnTo>
                  <a:lnTo>
                    <a:pt x="207" y="0"/>
                  </a:lnTo>
                  <a:lnTo>
                    <a:pt x="221" y="8"/>
                  </a:lnTo>
                  <a:lnTo>
                    <a:pt x="14" y="363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" name="Freeform 369">
              <a:extLst>
                <a:ext uri="{FF2B5EF4-FFF2-40B4-BE49-F238E27FC236}">
                  <a16:creationId xmlns:a16="http://schemas.microsoft.com/office/drawing/2014/main" id="{A24367C0-069D-4723-9625-9CBF30951914}"/>
                </a:ext>
              </a:extLst>
            </p:cNvPr>
            <p:cNvSpPr/>
            <p:nvPr/>
          </p:nvSpPr>
          <p:spPr>
            <a:xfrm>
              <a:off x="6334125" y="2474913"/>
              <a:ext cx="598488" cy="374650"/>
            </a:xfrm>
            <a:custGeom>
              <a:avLst/>
              <a:gdLst/>
              <a:ahLst/>
              <a:cxnLst>
                <a:cxn ang="0">
                  <a:pos x="927418275" y="594756875"/>
                </a:cxn>
                <a:cxn ang="0">
                  <a:pos x="0" y="35282188"/>
                </a:cxn>
                <a:cxn ang="0">
                  <a:pos x="22682219" y="0"/>
                </a:cxn>
                <a:cxn ang="0">
                  <a:pos x="950100494" y="559474688"/>
                </a:cxn>
                <a:cxn ang="0">
                  <a:pos x="927418275" y="594756875"/>
                </a:cxn>
              </a:cxnLst>
              <a:rect l="0" t="0" r="0" b="0"/>
              <a:pathLst>
                <a:path w="377" h="236">
                  <a:moveTo>
                    <a:pt x="368" y="236"/>
                  </a:moveTo>
                  <a:lnTo>
                    <a:pt x="0" y="14"/>
                  </a:lnTo>
                  <a:lnTo>
                    <a:pt x="9" y="0"/>
                  </a:lnTo>
                  <a:lnTo>
                    <a:pt x="377" y="222"/>
                  </a:lnTo>
                  <a:lnTo>
                    <a:pt x="368" y="23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" name="Freeform 370">
              <a:extLst>
                <a:ext uri="{FF2B5EF4-FFF2-40B4-BE49-F238E27FC236}">
                  <a16:creationId xmlns:a16="http://schemas.microsoft.com/office/drawing/2014/main" id="{0E0BA9BB-9CB0-48DD-8D18-C5E3508FF56A}"/>
                </a:ext>
              </a:extLst>
            </p:cNvPr>
            <p:cNvSpPr/>
            <p:nvPr/>
          </p:nvSpPr>
          <p:spPr>
            <a:xfrm>
              <a:off x="6915150" y="2843213"/>
              <a:ext cx="384175" cy="509587"/>
            </a:xfrm>
            <a:custGeom>
              <a:avLst/>
              <a:gdLst/>
              <a:ahLst/>
              <a:cxnLst>
                <a:cxn ang="0">
                  <a:pos x="577116575" y="808970156"/>
                </a:cxn>
                <a:cxn ang="0">
                  <a:pos x="0" y="25201538"/>
                </a:cxn>
                <a:cxn ang="0">
                  <a:pos x="32762825" y="0"/>
                </a:cxn>
                <a:cxn ang="0">
                  <a:pos x="609877813" y="783768618"/>
                </a:cxn>
                <a:cxn ang="0">
                  <a:pos x="577116575" y="808970156"/>
                </a:cxn>
              </a:cxnLst>
              <a:rect l="0" t="0" r="0" b="0"/>
              <a:pathLst>
                <a:path w="242" h="321">
                  <a:moveTo>
                    <a:pt x="229" y="321"/>
                  </a:moveTo>
                  <a:lnTo>
                    <a:pt x="0" y="10"/>
                  </a:lnTo>
                  <a:lnTo>
                    <a:pt x="13" y="0"/>
                  </a:lnTo>
                  <a:lnTo>
                    <a:pt x="242" y="311"/>
                  </a:lnTo>
                  <a:lnTo>
                    <a:pt x="229" y="32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" name="Freeform 371">
              <a:extLst>
                <a:ext uri="{FF2B5EF4-FFF2-40B4-BE49-F238E27FC236}">
                  <a16:creationId xmlns:a16="http://schemas.microsoft.com/office/drawing/2014/main" id="{B7BA0345-9B4C-4686-9500-524407C5400D}"/>
                </a:ext>
              </a:extLst>
            </p:cNvPr>
            <p:cNvSpPr/>
            <p:nvPr/>
          </p:nvSpPr>
          <p:spPr>
            <a:xfrm>
              <a:off x="6713538" y="2860675"/>
              <a:ext cx="222250" cy="746125"/>
            </a:xfrm>
            <a:custGeom>
              <a:avLst/>
              <a:gdLst/>
              <a:ahLst/>
              <a:cxnLst>
                <a:cxn ang="0">
                  <a:pos x="37803138" y="1184473438"/>
                </a:cxn>
                <a:cxn ang="0">
                  <a:pos x="0" y="1174392813"/>
                </a:cxn>
                <a:cxn ang="0">
                  <a:pos x="312499375" y="0"/>
                </a:cxn>
                <a:cxn ang="0">
                  <a:pos x="352821875" y="10080625"/>
                </a:cxn>
                <a:cxn ang="0">
                  <a:pos x="37803138" y="1184473438"/>
                </a:cxn>
              </a:cxnLst>
              <a:rect l="0" t="0" r="0" b="0"/>
              <a:pathLst>
                <a:path w="140" h="470">
                  <a:moveTo>
                    <a:pt x="15" y="470"/>
                  </a:moveTo>
                  <a:lnTo>
                    <a:pt x="0" y="466"/>
                  </a:lnTo>
                  <a:lnTo>
                    <a:pt x="124" y="0"/>
                  </a:lnTo>
                  <a:lnTo>
                    <a:pt x="140" y="4"/>
                  </a:lnTo>
                  <a:lnTo>
                    <a:pt x="15" y="47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" name="Freeform 372">
              <a:extLst>
                <a:ext uri="{FF2B5EF4-FFF2-40B4-BE49-F238E27FC236}">
                  <a16:creationId xmlns:a16="http://schemas.microsoft.com/office/drawing/2014/main" id="{CCFFF338-425C-4AFB-8061-B1C588B9D997}"/>
                </a:ext>
              </a:extLst>
            </p:cNvPr>
            <p:cNvSpPr/>
            <p:nvPr/>
          </p:nvSpPr>
          <p:spPr>
            <a:xfrm>
              <a:off x="5988050" y="3062288"/>
              <a:ext cx="368300" cy="660400"/>
            </a:xfrm>
            <a:custGeom>
              <a:avLst/>
              <a:gdLst/>
              <a:ahLst/>
              <a:cxnLst>
                <a:cxn ang="0">
                  <a:pos x="549394063" y="1048385000"/>
                </a:cxn>
                <a:cxn ang="0">
                  <a:pos x="0" y="17641888"/>
                </a:cxn>
                <a:cxn ang="0">
                  <a:pos x="35282188" y="0"/>
                </a:cxn>
                <a:cxn ang="0">
                  <a:pos x="584676250" y="1028223750"/>
                </a:cxn>
                <a:cxn ang="0">
                  <a:pos x="549394063" y="1048385000"/>
                </a:cxn>
              </a:cxnLst>
              <a:rect l="0" t="0" r="0" b="0"/>
              <a:pathLst>
                <a:path w="232" h="416">
                  <a:moveTo>
                    <a:pt x="218" y="416"/>
                  </a:moveTo>
                  <a:lnTo>
                    <a:pt x="0" y="7"/>
                  </a:lnTo>
                  <a:lnTo>
                    <a:pt x="14" y="0"/>
                  </a:lnTo>
                  <a:lnTo>
                    <a:pt x="232" y="408"/>
                  </a:lnTo>
                  <a:lnTo>
                    <a:pt x="218" y="41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" name="Freeform 373">
              <a:extLst>
                <a:ext uri="{FF2B5EF4-FFF2-40B4-BE49-F238E27FC236}">
                  <a16:creationId xmlns:a16="http://schemas.microsoft.com/office/drawing/2014/main" id="{8997E8A7-ACD4-4476-8CD3-0FC2B815665C}"/>
                </a:ext>
              </a:extLst>
            </p:cNvPr>
            <p:cNvSpPr/>
            <p:nvPr/>
          </p:nvSpPr>
          <p:spPr>
            <a:xfrm>
              <a:off x="6334125" y="3140075"/>
              <a:ext cx="257175" cy="573088"/>
            </a:xfrm>
            <a:custGeom>
              <a:avLst/>
              <a:gdLst/>
              <a:ahLst/>
              <a:cxnLst>
                <a:cxn ang="0">
                  <a:pos x="35282188" y="909777994"/>
                </a:cxn>
                <a:cxn ang="0">
                  <a:pos x="0" y="892136091"/>
                </a:cxn>
                <a:cxn ang="0">
                  <a:pos x="370463763" y="0"/>
                </a:cxn>
                <a:cxn ang="0">
                  <a:pos x="408265313" y="17641903"/>
                </a:cxn>
                <a:cxn ang="0">
                  <a:pos x="35282188" y="909777994"/>
                </a:cxn>
              </a:cxnLst>
              <a:rect l="0" t="0" r="0" b="0"/>
              <a:pathLst>
                <a:path w="162" h="361">
                  <a:moveTo>
                    <a:pt x="14" y="361"/>
                  </a:moveTo>
                  <a:lnTo>
                    <a:pt x="0" y="354"/>
                  </a:lnTo>
                  <a:lnTo>
                    <a:pt x="147" y="0"/>
                  </a:lnTo>
                  <a:lnTo>
                    <a:pt x="162" y="7"/>
                  </a:lnTo>
                  <a:lnTo>
                    <a:pt x="14" y="361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" name="Freeform 374">
              <a:extLst>
                <a:ext uri="{FF2B5EF4-FFF2-40B4-BE49-F238E27FC236}">
                  <a16:creationId xmlns:a16="http://schemas.microsoft.com/office/drawing/2014/main" id="{2B19ECAF-8952-4231-BD93-EBFFE40F82D5}"/>
                </a:ext>
              </a:extLst>
            </p:cNvPr>
            <p:cNvSpPr/>
            <p:nvPr/>
          </p:nvSpPr>
          <p:spPr>
            <a:xfrm>
              <a:off x="6015038" y="3709988"/>
              <a:ext cx="333375" cy="455612"/>
            </a:xfrm>
            <a:custGeom>
              <a:avLst/>
              <a:gdLst/>
              <a:ahLst/>
              <a:cxnLst>
                <a:cxn ang="0">
                  <a:pos x="32762825" y="723284844"/>
                </a:cxn>
                <a:cxn ang="0">
                  <a:pos x="0" y="698083309"/>
                </a:cxn>
                <a:cxn ang="0">
                  <a:pos x="493950625" y="0"/>
                </a:cxn>
                <a:cxn ang="0">
                  <a:pos x="529232813" y="22682175"/>
                </a:cxn>
                <a:cxn ang="0">
                  <a:pos x="32762825" y="723284844"/>
                </a:cxn>
              </a:cxnLst>
              <a:rect l="0" t="0" r="0" b="0"/>
              <a:pathLst>
                <a:path w="210" h="287">
                  <a:moveTo>
                    <a:pt x="13" y="287"/>
                  </a:moveTo>
                  <a:lnTo>
                    <a:pt x="0" y="277"/>
                  </a:lnTo>
                  <a:lnTo>
                    <a:pt x="196" y="0"/>
                  </a:lnTo>
                  <a:lnTo>
                    <a:pt x="210" y="9"/>
                  </a:lnTo>
                  <a:lnTo>
                    <a:pt x="13" y="28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" name="Freeform 375">
              <a:extLst>
                <a:ext uri="{FF2B5EF4-FFF2-40B4-BE49-F238E27FC236}">
                  <a16:creationId xmlns:a16="http://schemas.microsoft.com/office/drawing/2014/main" id="{575668E6-12FF-4B98-80F3-59DE07B7E4BD}"/>
                </a:ext>
              </a:extLst>
            </p:cNvPr>
            <p:cNvSpPr/>
            <p:nvPr/>
          </p:nvSpPr>
          <p:spPr>
            <a:xfrm>
              <a:off x="6015038" y="4183063"/>
              <a:ext cx="411162" cy="476250"/>
            </a:xfrm>
            <a:custGeom>
              <a:avLst/>
              <a:gdLst/>
              <a:ahLst/>
              <a:cxnLst>
                <a:cxn ang="0">
                  <a:pos x="619957684" y="756046875"/>
                </a:cxn>
                <a:cxn ang="0">
                  <a:pos x="0" y="27722513"/>
                </a:cxn>
                <a:cxn ang="0">
                  <a:pos x="32762785" y="0"/>
                </a:cxn>
                <a:cxn ang="0">
                  <a:pos x="652720469" y="728325950"/>
                </a:cxn>
                <a:cxn ang="0">
                  <a:pos x="619957684" y="756046875"/>
                </a:cxn>
              </a:cxnLst>
              <a:rect l="0" t="0" r="0" b="0"/>
              <a:pathLst>
                <a:path w="259" h="300">
                  <a:moveTo>
                    <a:pt x="246" y="300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259" y="289"/>
                  </a:lnTo>
                  <a:lnTo>
                    <a:pt x="246" y="30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" name="Freeform 376">
              <a:extLst>
                <a:ext uri="{FF2B5EF4-FFF2-40B4-BE49-F238E27FC236}">
                  <a16:creationId xmlns:a16="http://schemas.microsoft.com/office/drawing/2014/main" id="{3F744815-CD85-429E-BC53-F398E4C614E3}"/>
                </a:ext>
              </a:extLst>
            </p:cNvPr>
            <p:cNvSpPr/>
            <p:nvPr/>
          </p:nvSpPr>
          <p:spPr>
            <a:xfrm>
              <a:off x="5470525" y="3449638"/>
              <a:ext cx="565150" cy="749300"/>
            </a:xfrm>
            <a:custGeom>
              <a:avLst/>
              <a:gdLst/>
              <a:ahLst/>
              <a:cxnLst>
                <a:cxn ang="0">
                  <a:pos x="864414388" y="1189513750"/>
                </a:cxn>
                <a:cxn ang="0">
                  <a:pos x="0" y="25201563"/>
                </a:cxn>
                <a:cxn ang="0">
                  <a:pos x="30241875" y="0"/>
                </a:cxn>
                <a:cxn ang="0">
                  <a:pos x="897175625" y="1164312188"/>
                </a:cxn>
                <a:cxn ang="0">
                  <a:pos x="864414388" y="1189513750"/>
                </a:cxn>
              </a:cxnLst>
              <a:rect l="0" t="0" r="0" b="0"/>
              <a:pathLst>
                <a:path w="356" h="472">
                  <a:moveTo>
                    <a:pt x="343" y="472"/>
                  </a:moveTo>
                  <a:lnTo>
                    <a:pt x="0" y="10"/>
                  </a:lnTo>
                  <a:lnTo>
                    <a:pt x="12" y="0"/>
                  </a:lnTo>
                  <a:lnTo>
                    <a:pt x="356" y="462"/>
                  </a:lnTo>
                  <a:lnTo>
                    <a:pt x="343" y="472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" name="Oval 377">
              <a:extLst>
                <a:ext uri="{FF2B5EF4-FFF2-40B4-BE49-F238E27FC236}">
                  <a16:creationId xmlns:a16="http://schemas.microsoft.com/office/drawing/2014/main" id="{5595F49A-F21A-4F06-95BF-93F0CC747838}"/>
                </a:ext>
              </a:extLst>
            </p:cNvPr>
            <p:cNvSpPr/>
            <p:nvPr/>
          </p:nvSpPr>
          <p:spPr>
            <a:xfrm>
              <a:off x="5868988" y="2909888"/>
              <a:ext cx="258762" cy="258762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1" name="Oval 378">
              <a:extLst>
                <a:ext uri="{FF2B5EF4-FFF2-40B4-BE49-F238E27FC236}">
                  <a16:creationId xmlns:a16="http://schemas.microsoft.com/office/drawing/2014/main" id="{442E22EB-B8D3-4C30-9BC2-5218839953B4}"/>
                </a:ext>
              </a:extLst>
            </p:cNvPr>
            <p:cNvSpPr/>
            <p:nvPr/>
          </p:nvSpPr>
          <p:spPr>
            <a:xfrm>
              <a:off x="4749800" y="3611563"/>
              <a:ext cx="258763" cy="258762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2" name="Oval 379">
              <a:extLst>
                <a:ext uri="{FF2B5EF4-FFF2-40B4-BE49-F238E27FC236}">
                  <a16:creationId xmlns:a16="http://schemas.microsoft.com/office/drawing/2014/main" id="{905245B8-E679-49D9-87BB-5CAEBE14B4BB}"/>
                </a:ext>
              </a:extLst>
            </p:cNvPr>
            <p:cNvSpPr/>
            <p:nvPr/>
          </p:nvSpPr>
          <p:spPr>
            <a:xfrm>
              <a:off x="5895975" y="4881563"/>
              <a:ext cx="258763" cy="258762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3" name="Oval 380">
              <a:extLst>
                <a:ext uri="{FF2B5EF4-FFF2-40B4-BE49-F238E27FC236}">
                  <a16:creationId xmlns:a16="http://schemas.microsoft.com/office/drawing/2014/main" id="{0AAE4182-6845-4CF4-A1AD-3097307443F3}"/>
                </a:ext>
              </a:extLst>
            </p:cNvPr>
            <p:cNvSpPr/>
            <p:nvPr/>
          </p:nvSpPr>
          <p:spPr>
            <a:xfrm>
              <a:off x="5895975" y="3581400"/>
              <a:ext cx="258763" cy="258763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4" name="Oval 381">
              <a:extLst>
                <a:ext uri="{FF2B5EF4-FFF2-40B4-BE49-F238E27FC236}">
                  <a16:creationId xmlns:a16="http://schemas.microsoft.com/office/drawing/2014/main" id="{E5ACEFB1-A0E9-4BAB-B5FA-63EB7AB4652E}"/>
                </a:ext>
              </a:extLst>
            </p:cNvPr>
            <p:cNvSpPr/>
            <p:nvPr/>
          </p:nvSpPr>
          <p:spPr>
            <a:xfrm>
              <a:off x="7165975" y="3213100"/>
              <a:ext cx="258763" cy="258763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5" name="Oval 382">
              <a:extLst>
                <a:ext uri="{FF2B5EF4-FFF2-40B4-BE49-F238E27FC236}">
                  <a16:creationId xmlns:a16="http://schemas.microsoft.com/office/drawing/2014/main" id="{47BA3853-5F58-469A-BB80-790370B7F9BF}"/>
                </a:ext>
              </a:extLst>
            </p:cNvPr>
            <p:cNvSpPr/>
            <p:nvPr/>
          </p:nvSpPr>
          <p:spPr>
            <a:xfrm>
              <a:off x="5254625" y="1846263"/>
              <a:ext cx="260350" cy="258762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6" name="Oval 383">
              <a:extLst>
                <a:ext uri="{FF2B5EF4-FFF2-40B4-BE49-F238E27FC236}">
                  <a16:creationId xmlns:a16="http://schemas.microsoft.com/office/drawing/2014/main" id="{9978B68C-FFAD-493D-9E07-527FA37441FF}"/>
                </a:ext>
              </a:extLst>
            </p:cNvPr>
            <p:cNvSpPr/>
            <p:nvPr/>
          </p:nvSpPr>
          <p:spPr>
            <a:xfrm>
              <a:off x="5253038" y="2763838"/>
              <a:ext cx="185737" cy="185737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7" name="Oval 384">
              <a:extLst>
                <a:ext uri="{FF2B5EF4-FFF2-40B4-BE49-F238E27FC236}">
                  <a16:creationId xmlns:a16="http://schemas.microsoft.com/office/drawing/2014/main" id="{E2EF10D3-B1CE-4F07-A991-00787D42D04D}"/>
                </a:ext>
              </a:extLst>
            </p:cNvPr>
            <p:cNvSpPr/>
            <p:nvPr/>
          </p:nvSpPr>
          <p:spPr>
            <a:xfrm>
              <a:off x="4616450" y="2811463"/>
              <a:ext cx="185738" cy="185737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8" name="Oval 385">
              <a:extLst>
                <a:ext uri="{FF2B5EF4-FFF2-40B4-BE49-F238E27FC236}">
                  <a16:creationId xmlns:a16="http://schemas.microsoft.com/office/drawing/2014/main" id="{6924F9D9-6364-4C0E-9DAD-0C1409907521}"/>
                </a:ext>
              </a:extLst>
            </p:cNvPr>
            <p:cNvSpPr/>
            <p:nvPr/>
          </p:nvSpPr>
          <p:spPr>
            <a:xfrm>
              <a:off x="4851400" y="2230438"/>
              <a:ext cx="188913" cy="187325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9" name="Oval 386">
              <a:extLst>
                <a:ext uri="{FF2B5EF4-FFF2-40B4-BE49-F238E27FC236}">
                  <a16:creationId xmlns:a16="http://schemas.microsoft.com/office/drawing/2014/main" id="{619E6283-AD1F-4769-9B6F-D9D506E86652}"/>
                </a:ext>
              </a:extLst>
            </p:cNvPr>
            <p:cNvSpPr/>
            <p:nvPr/>
          </p:nvSpPr>
          <p:spPr>
            <a:xfrm>
              <a:off x="6230938" y="2390775"/>
              <a:ext cx="185737" cy="185738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0" name="Oval 387">
              <a:extLst>
                <a:ext uri="{FF2B5EF4-FFF2-40B4-BE49-F238E27FC236}">
                  <a16:creationId xmlns:a16="http://schemas.microsoft.com/office/drawing/2014/main" id="{7A698F0E-FDED-475E-99A2-1AD1443815D4}"/>
                </a:ext>
              </a:extLst>
            </p:cNvPr>
            <p:cNvSpPr/>
            <p:nvPr/>
          </p:nvSpPr>
          <p:spPr>
            <a:xfrm>
              <a:off x="7175500" y="2484438"/>
              <a:ext cx="185738" cy="185737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1" name="Oval 388">
              <a:extLst>
                <a:ext uri="{FF2B5EF4-FFF2-40B4-BE49-F238E27FC236}">
                  <a16:creationId xmlns:a16="http://schemas.microsoft.com/office/drawing/2014/main" id="{D9BB2851-F50A-4C5F-B3EA-CFD672EE53DD}"/>
                </a:ext>
              </a:extLst>
            </p:cNvPr>
            <p:cNvSpPr/>
            <p:nvPr/>
          </p:nvSpPr>
          <p:spPr>
            <a:xfrm>
              <a:off x="6624638" y="3530600"/>
              <a:ext cx="187325" cy="185738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2" name="Oval 389">
              <a:extLst>
                <a:ext uri="{FF2B5EF4-FFF2-40B4-BE49-F238E27FC236}">
                  <a16:creationId xmlns:a16="http://schemas.microsoft.com/office/drawing/2014/main" id="{5A5422A8-B7BE-4C97-8EE9-073554C43F6B}"/>
                </a:ext>
              </a:extLst>
            </p:cNvPr>
            <p:cNvSpPr/>
            <p:nvPr/>
          </p:nvSpPr>
          <p:spPr>
            <a:xfrm>
              <a:off x="6840538" y="2752725"/>
              <a:ext cx="187325" cy="185738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3" name="Oval 390">
              <a:extLst>
                <a:ext uri="{FF2B5EF4-FFF2-40B4-BE49-F238E27FC236}">
                  <a16:creationId xmlns:a16="http://schemas.microsoft.com/office/drawing/2014/main" id="{F0A0D691-5C67-48DE-A49D-7C50E6BC894E}"/>
                </a:ext>
              </a:extLst>
            </p:cNvPr>
            <p:cNvSpPr/>
            <p:nvPr/>
          </p:nvSpPr>
          <p:spPr>
            <a:xfrm>
              <a:off x="5176838" y="4476750"/>
              <a:ext cx="187325" cy="185738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4" name="Oval 391">
              <a:extLst>
                <a:ext uri="{FF2B5EF4-FFF2-40B4-BE49-F238E27FC236}">
                  <a16:creationId xmlns:a16="http://schemas.microsoft.com/office/drawing/2014/main" id="{901DE50E-35A8-42DF-B7C7-230BE010454C}"/>
                </a:ext>
              </a:extLst>
            </p:cNvPr>
            <p:cNvSpPr/>
            <p:nvPr/>
          </p:nvSpPr>
          <p:spPr>
            <a:xfrm>
              <a:off x="6684963" y="4327525"/>
              <a:ext cx="188912" cy="188913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5" name="Oval 392">
              <a:extLst>
                <a:ext uri="{FF2B5EF4-FFF2-40B4-BE49-F238E27FC236}">
                  <a16:creationId xmlns:a16="http://schemas.microsoft.com/office/drawing/2014/main" id="{B1D11D79-79F2-499F-A6A7-686FD6B1EAA4}"/>
                </a:ext>
              </a:extLst>
            </p:cNvPr>
            <p:cNvSpPr/>
            <p:nvPr/>
          </p:nvSpPr>
          <p:spPr>
            <a:xfrm>
              <a:off x="5773738" y="2468563"/>
              <a:ext cx="133350" cy="134937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6" name="Oval 393">
              <a:extLst>
                <a:ext uri="{FF2B5EF4-FFF2-40B4-BE49-F238E27FC236}">
                  <a16:creationId xmlns:a16="http://schemas.microsoft.com/office/drawing/2014/main" id="{DF470B92-27B3-4E97-B51E-B3E01E1160B2}"/>
                </a:ext>
              </a:extLst>
            </p:cNvPr>
            <p:cNvSpPr/>
            <p:nvPr/>
          </p:nvSpPr>
          <p:spPr>
            <a:xfrm>
              <a:off x="5019675" y="3152775"/>
              <a:ext cx="133350" cy="133350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7" name="Oval 394">
              <a:extLst>
                <a:ext uri="{FF2B5EF4-FFF2-40B4-BE49-F238E27FC236}">
                  <a16:creationId xmlns:a16="http://schemas.microsoft.com/office/drawing/2014/main" id="{C2B7E3EE-A61F-4289-9966-C03711BBA601}"/>
                </a:ext>
              </a:extLst>
            </p:cNvPr>
            <p:cNvSpPr/>
            <p:nvPr/>
          </p:nvSpPr>
          <p:spPr>
            <a:xfrm>
              <a:off x="5370513" y="3063875"/>
              <a:ext cx="133350" cy="136525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8" name="Oval 395">
              <a:extLst>
                <a:ext uri="{FF2B5EF4-FFF2-40B4-BE49-F238E27FC236}">
                  <a16:creationId xmlns:a16="http://schemas.microsoft.com/office/drawing/2014/main" id="{61C6AABE-80AE-43E6-8375-D2665488E365}"/>
                </a:ext>
              </a:extLst>
            </p:cNvPr>
            <p:cNvSpPr/>
            <p:nvPr/>
          </p:nvSpPr>
          <p:spPr>
            <a:xfrm>
              <a:off x="6518275" y="3073400"/>
              <a:ext cx="134938" cy="134938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9" name="Oval 396">
              <a:extLst>
                <a:ext uri="{FF2B5EF4-FFF2-40B4-BE49-F238E27FC236}">
                  <a16:creationId xmlns:a16="http://schemas.microsoft.com/office/drawing/2014/main" id="{DAEB658E-3746-4EBB-8382-3D2B06C2F5C2}"/>
                </a:ext>
              </a:extLst>
            </p:cNvPr>
            <p:cNvSpPr/>
            <p:nvPr/>
          </p:nvSpPr>
          <p:spPr>
            <a:xfrm>
              <a:off x="6289675" y="3654425"/>
              <a:ext cx="136525" cy="131763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0" name="Oval 397">
              <a:extLst>
                <a:ext uri="{FF2B5EF4-FFF2-40B4-BE49-F238E27FC236}">
                  <a16:creationId xmlns:a16="http://schemas.microsoft.com/office/drawing/2014/main" id="{74C31527-2A11-4AC5-99EF-3B2F8DDEB9D8}"/>
                </a:ext>
              </a:extLst>
            </p:cNvPr>
            <p:cNvSpPr/>
            <p:nvPr/>
          </p:nvSpPr>
          <p:spPr>
            <a:xfrm>
              <a:off x="6069013" y="1741488"/>
              <a:ext cx="134937" cy="134937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1" name="Oval 398">
              <a:extLst>
                <a:ext uri="{FF2B5EF4-FFF2-40B4-BE49-F238E27FC236}">
                  <a16:creationId xmlns:a16="http://schemas.microsoft.com/office/drawing/2014/main" id="{E52C102F-EF6A-46C2-8A47-2904A1F88014}"/>
                </a:ext>
              </a:extLst>
            </p:cNvPr>
            <p:cNvSpPr/>
            <p:nvPr/>
          </p:nvSpPr>
          <p:spPr>
            <a:xfrm>
              <a:off x="6781800" y="2047875"/>
              <a:ext cx="133350" cy="134938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2" name="Oval 399">
              <a:extLst>
                <a:ext uri="{FF2B5EF4-FFF2-40B4-BE49-F238E27FC236}">
                  <a16:creationId xmlns:a16="http://schemas.microsoft.com/office/drawing/2014/main" id="{0E075F28-D297-4B9F-96DF-CE6BDF23B5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8013" y="3879850"/>
              <a:ext cx="134938" cy="1349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33" name="Oval 400">
              <a:extLst>
                <a:ext uri="{FF2B5EF4-FFF2-40B4-BE49-F238E27FC236}">
                  <a16:creationId xmlns:a16="http://schemas.microsoft.com/office/drawing/2014/main" id="{4453963F-38EB-457E-B76E-80E83EC3481D}"/>
                </a:ext>
              </a:extLst>
            </p:cNvPr>
            <p:cNvSpPr/>
            <p:nvPr/>
          </p:nvSpPr>
          <p:spPr>
            <a:xfrm>
              <a:off x="6642100" y="4887913"/>
              <a:ext cx="133350" cy="134937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4" name="Oval 401">
              <a:extLst>
                <a:ext uri="{FF2B5EF4-FFF2-40B4-BE49-F238E27FC236}">
                  <a16:creationId xmlns:a16="http://schemas.microsoft.com/office/drawing/2014/main" id="{C2D9BE92-155B-4C88-BD6C-C40A81A1AB0B}"/>
                </a:ext>
              </a:extLst>
            </p:cNvPr>
            <p:cNvSpPr/>
            <p:nvPr/>
          </p:nvSpPr>
          <p:spPr>
            <a:xfrm>
              <a:off x="6351588" y="4959350"/>
              <a:ext cx="136525" cy="134938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5" name="Oval 402">
              <a:extLst>
                <a:ext uri="{FF2B5EF4-FFF2-40B4-BE49-F238E27FC236}">
                  <a16:creationId xmlns:a16="http://schemas.microsoft.com/office/drawing/2014/main" id="{09A545B0-93F4-486D-BD1E-13DA9751854E}"/>
                </a:ext>
              </a:extLst>
            </p:cNvPr>
            <p:cNvSpPr/>
            <p:nvPr/>
          </p:nvSpPr>
          <p:spPr>
            <a:xfrm>
              <a:off x="5332413" y="4965700"/>
              <a:ext cx="134937" cy="133350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6" name="Oval 403">
              <a:extLst>
                <a:ext uri="{FF2B5EF4-FFF2-40B4-BE49-F238E27FC236}">
                  <a16:creationId xmlns:a16="http://schemas.microsoft.com/office/drawing/2014/main" id="{6746904A-C52C-4CB1-BB99-3728E36B0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3700" y="3941763"/>
              <a:ext cx="188913" cy="185738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37" name="Oval 404">
              <a:extLst>
                <a:ext uri="{FF2B5EF4-FFF2-40B4-BE49-F238E27FC236}">
                  <a16:creationId xmlns:a16="http://schemas.microsoft.com/office/drawing/2014/main" id="{D4DBABFE-38A3-4579-8482-AD1680D5B837}"/>
                </a:ext>
              </a:extLst>
            </p:cNvPr>
            <p:cNvSpPr/>
            <p:nvPr/>
          </p:nvSpPr>
          <p:spPr>
            <a:xfrm>
              <a:off x="6343650" y="4116388"/>
              <a:ext cx="185738" cy="188912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8" name="Oval 405">
              <a:extLst>
                <a:ext uri="{FF2B5EF4-FFF2-40B4-BE49-F238E27FC236}">
                  <a16:creationId xmlns:a16="http://schemas.microsoft.com/office/drawing/2014/main" id="{D2C00401-9E6B-4B3A-9485-748462C22D85}"/>
                </a:ext>
              </a:extLst>
            </p:cNvPr>
            <p:cNvSpPr/>
            <p:nvPr/>
          </p:nvSpPr>
          <p:spPr>
            <a:xfrm>
              <a:off x="6351588" y="4583113"/>
              <a:ext cx="187325" cy="185737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sz="1800" dirty="0">
                  <a:solidFill>
                    <a:srgbClr val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·</a:t>
              </a: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9" name="Oval 406">
              <a:extLst>
                <a:ext uri="{FF2B5EF4-FFF2-40B4-BE49-F238E27FC236}">
                  <a16:creationId xmlns:a16="http://schemas.microsoft.com/office/drawing/2014/main" id="{45285467-F7D2-426A-A390-9EACEA4A3031}"/>
                </a:ext>
              </a:extLst>
            </p:cNvPr>
            <p:cNvSpPr/>
            <p:nvPr/>
          </p:nvSpPr>
          <p:spPr>
            <a:xfrm>
              <a:off x="5649913" y="4538663"/>
              <a:ext cx="188912" cy="187325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0" name="Oval 407">
              <a:extLst>
                <a:ext uri="{FF2B5EF4-FFF2-40B4-BE49-F238E27FC236}">
                  <a16:creationId xmlns:a16="http://schemas.microsoft.com/office/drawing/2014/main" id="{CD3470CC-1A6C-4339-AA63-A82656F6A0FD}"/>
                </a:ext>
              </a:extLst>
            </p:cNvPr>
            <p:cNvSpPr/>
            <p:nvPr/>
          </p:nvSpPr>
          <p:spPr>
            <a:xfrm>
              <a:off x="5397500" y="3354388"/>
              <a:ext cx="185738" cy="185737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endParaRPr lang="zh-CN" altLang="en-US" sz="1800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1" name="任意多边形 129">
              <a:extLst>
                <a:ext uri="{FF2B5EF4-FFF2-40B4-BE49-F238E27FC236}">
                  <a16:creationId xmlns:a16="http://schemas.microsoft.com/office/drawing/2014/main" id="{0B9DE573-0851-45C2-A38A-88F45201213B}"/>
                </a:ext>
              </a:extLst>
            </p:cNvPr>
            <p:cNvSpPr/>
            <p:nvPr/>
          </p:nvSpPr>
          <p:spPr>
            <a:xfrm>
              <a:off x="5384800" y="5222875"/>
              <a:ext cx="1277938" cy="947738"/>
            </a:xfrm>
            <a:custGeom>
              <a:avLst/>
              <a:gdLst/>
              <a:ahLst/>
              <a:cxnLst/>
              <a:rect l="0" t="0" r="0" b="0"/>
              <a:pathLst>
                <a:path w="1278224" h="946833">
                  <a:moveTo>
                    <a:pt x="349982" y="843168"/>
                  </a:moveTo>
                  <a:lnTo>
                    <a:pt x="354345" y="844034"/>
                  </a:lnTo>
                  <a:lnTo>
                    <a:pt x="363774" y="844962"/>
                  </a:lnTo>
                  <a:lnTo>
                    <a:pt x="349982" y="843168"/>
                  </a:lnTo>
                  <a:close/>
                  <a:moveTo>
                    <a:pt x="0" y="0"/>
                  </a:moveTo>
                  <a:lnTo>
                    <a:pt x="1278224" y="0"/>
                  </a:lnTo>
                  <a:lnTo>
                    <a:pt x="1253836" y="151493"/>
                  </a:lnTo>
                  <a:lnTo>
                    <a:pt x="1252401" y="159068"/>
                  </a:lnTo>
                  <a:lnTo>
                    <a:pt x="1248098" y="164478"/>
                  </a:lnTo>
                  <a:lnTo>
                    <a:pt x="1239490" y="169889"/>
                  </a:lnTo>
                  <a:lnTo>
                    <a:pt x="1232317" y="174217"/>
                  </a:lnTo>
                  <a:lnTo>
                    <a:pt x="1225144" y="177463"/>
                  </a:lnTo>
                  <a:lnTo>
                    <a:pt x="1215102" y="180710"/>
                  </a:lnTo>
                  <a:lnTo>
                    <a:pt x="1205060" y="181792"/>
                  </a:lnTo>
                  <a:lnTo>
                    <a:pt x="1197887" y="181792"/>
                  </a:lnTo>
                  <a:lnTo>
                    <a:pt x="1192148" y="183956"/>
                  </a:lnTo>
                  <a:lnTo>
                    <a:pt x="1189279" y="186120"/>
                  </a:lnTo>
                  <a:lnTo>
                    <a:pt x="1189279" y="190448"/>
                  </a:lnTo>
                  <a:lnTo>
                    <a:pt x="1193583" y="194777"/>
                  </a:lnTo>
                  <a:lnTo>
                    <a:pt x="1200756" y="208844"/>
                  </a:lnTo>
                  <a:lnTo>
                    <a:pt x="1203625" y="214255"/>
                  </a:lnTo>
                  <a:lnTo>
                    <a:pt x="1203625" y="221829"/>
                  </a:lnTo>
                  <a:lnTo>
                    <a:pt x="1200756" y="227240"/>
                  </a:lnTo>
                  <a:lnTo>
                    <a:pt x="1197887" y="233732"/>
                  </a:lnTo>
                  <a:lnTo>
                    <a:pt x="1193583" y="242389"/>
                  </a:lnTo>
                  <a:lnTo>
                    <a:pt x="1193583" y="246717"/>
                  </a:lnTo>
                  <a:lnTo>
                    <a:pt x="1195018" y="251046"/>
                  </a:lnTo>
                  <a:lnTo>
                    <a:pt x="1203625" y="254292"/>
                  </a:lnTo>
                  <a:lnTo>
                    <a:pt x="1216537" y="256456"/>
                  </a:lnTo>
                  <a:lnTo>
                    <a:pt x="1230883" y="259702"/>
                  </a:lnTo>
                  <a:lnTo>
                    <a:pt x="1239490" y="264031"/>
                  </a:lnTo>
                  <a:lnTo>
                    <a:pt x="1245229" y="269441"/>
                  </a:lnTo>
                  <a:lnTo>
                    <a:pt x="1249532" y="274852"/>
                  </a:lnTo>
                  <a:lnTo>
                    <a:pt x="1248098" y="280262"/>
                  </a:lnTo>
                  <a:lnTo>
                    <a:pt x="1243794" y="284591"/>
                  </a:lnTo>
                  <a:lnTo>
                    <a:pt x="1236621" y="288919"/>
                  </a:lnTo>
                  <a:lnTo>
                    <a:pt x="1225144" y="293247"/>
                  </a:lnTo>
                  <a:lnTo>
                    <a:pt x="1215102" y="296494"/>
                  </a:lnTo>
                  <a:lnTo>
                    <a:pt x="1209364" y="299740"/>
                  </a:lnTo>
                  <a:lnTo>
                    <a:pt x="1206494" y="304068"/>
                  </a:lnTo>
                  <a:lnTo>
                    <a:pt x="1205060" y="309479"/>
                  </a:lnTo>
                  <a:lnTo>
                    <a:pt x="1209364" y="321382"/>
                  </a:lnTo>
                  <a:lnTo>
                    <a:pt x="1210798" y="328957"/>
                  </a:lnTo>
                  <a:lnTo>
                    <a:pt x="1212233" y="335449"/>
                  </a:lnTo>
                  <a:lnTo>
                    <a:pt x="1210798" y="343024"/>
                  </a:lnTo>
                  <a:lnTo>
                    <a:pt x="1209364" y="350598"/>
                  </a:lnTo>
                  <a:lnTo>
                    <a:pt x="1206494" y="363584"/>
                  </a:lnTo>
                  <a:lnTo>
                    <a:pt x="1206494" y="370076"/>
                  </a:lnTo>
                  <a:lnTo>
                    <a:pt x="1210798" y="375487"/>
                  </a:lnTo>
                  <a:lnTo>
                    <a:pt x="1216537" y="379815"/>
                  </a:lnTo>
                  <a:lnTo>
                    <a:pt x="1228013" y="384143"/>
                  </a:lnTo>
                  <a:lnTo>
                    <a:pt x="1242359" y="388472"/>
                  </a:lnTo>
                  <a:lnTo>
                    <a:pt x="1252401" y="392800"/>
                  </a:lnTo>
                  <a:lnTo>
                    <a:pt x="1258140" y="399293"/>
                  </a:lnTo>
                  <a:lnTo>
                    <a:pt x="1259574" y="404703"/>
                  </a:lnTo>
                  <a:lnTo>
                    <a:pt x="1258140" y="409032"/>
                  </a:lnTo>
                  <a:lnTo>
                    <a:pt x="1249532" y="415524"/>
                  </a:lnTo>
                  <a:lnTo>
                    <a:pt x="1238056" y="417688"/>
                  </a:lnTo>
                  <a:lnTo>
                    <a:pt x="1222275" y="419853"/>
                  </a:lnTo>
                  <a:lnTo>
                    <a:pt x="1206494" y="420935"/>
                  </a:lnTo>
                  <a:lnTo>
                    <a:pt x="1199321" y="422017"/>
                  </a:lnTo>
                  <a:lnTo>
                    <a:pt x="1195018" y="424181"/>
                  </a:lnTo>
                  <a:lnTo>
                    <a:pt x="1197887" y="428509"/>
                  </a:lnTo>
                  <a:lnTo>
                    <a:pt x="1205060" y="437166"/>
                  </a:lnTo>
                  <a:lnTo>
                    <a:pt x="1209364" y="444741"/>
                  </a:lnTo>
                  <a:lnTo>
                    <a:pt x="1209364" y="453397"/>
                  </a:lnTo>
                  <a:lnTo>
                    <a:pt x="1209364" y="463136"/>
                  </a:lnTo>
                  <a:lnTo>
                    <a:pt x="1206494" y="470711"/>
                  </a:lnTo>
                  <a:lnTo>
                    <a:pt x="1203625" y="485860"/>
                  </a:lnTo>
                  <a:lnTo>
                    <a:pt x="1203625" y="492353"/>
                  </a:lnTo>
                  <a:lnTo>
                    <a:pt x="1205060" y="496681"/>
                  </a:lnTo>
                  <a:lnTo>
                    <a:pt x="1210798" y="501010"/>
                  </a:lnTo>
                  <a:lnTo>
                    <a:pt x="1222275" y="505338"/>
                  </a:lnTo>
                  <a:lnTo>
                    <a:pt x="1233752" y="510748"/>
                  </a:lnTo>
                  <a:lnTo>
                    <a:pt x="1243794" y="512913"/>
                  </a:lnTo>
                  <a:lnTo>
                    <a:pt x="1249532" y="517241"/>
                  </a:lnTo>
                  <a:lnTo>
                    <a:pt x="1252401" y="521569"/>
                  </a:lnTo>
                  <a:lnTo>
                    <a:pt x="1252401" y="525898"/>
                  </a:lnTo>
                  <a:lnTo>
                    <a:pt x="1248098" y="530226"/>
                  </a:lnTo>
                  <a:lnTo>
                    <a:pt x="1238056" y="535637"/>
                  </a:lnTo>
                  <a:lnTo>
                    <a:pt x="1225144" y="539965"/>
                  </a:lnTo>
                  <a:lnTo>
                    <a:pt x="1212233" y="544293"/>
                  </a:lnTo>
                  <a:lnTo>
                    <a:pt x="1205060" y="549704"/>
                  </a:lnTo>
                  <a:lnTo>
                    <a:pt x="1203625" y="555114"/>
                  </a:lnTo>
                  <a:lnTo>
                    <a:pt x="1200756" y="562689"/>
                  </a:lnTo>
                  <a:lnTo>
                    <a:pt x="1206494" y="578920"/>
                  </a:lnTo>
                  <a:lnTo>
                    <a:pt x="1209364" y="587577"/>
                  </a:lnTo>
                  <a:lnTo>
                    <a:pt x="1209364" y="596234"/>
                  </a:lnTo>
                  <a:lnTo>
                    <a:pt x="1210798" y="599480"/>
                  </a:lnTo>
                  <a:lnTo>
                    <a:pt x="1212233" y="602727"/>
                  </a:lnTo>
                  <a:lnTo>
                    <a:pt x="1222275" y="610301"/>
                  </a:lnTo>
                  <a:lnTo>
                    <a:pt x="1226579" y="614630"/>
                  </a:lnTo>
                  <a:lnTo>
                    <a:pt x="1230883" y="618958"/>
                  </a:lnTo>
                  <a:lnTo>
                    <a:pt x="1232317" y="623286"/>
                  </a:lnTo>
                  <a:lnTo>
                    <a:pt x="1232317" y="628697"/>
                  </a:lnTo>
                  <a:lnTo>
                    <a:pt x="1228013" y="643846"/>
                  </a:lnTo>
                  <a:lnTo>
                    <a:pt x="1222266" y="654685"/>
                  </a:lnTo>
                  <a:lnTo>
                    <a:pt x="1220839" y="657913"/>
                  </a:lnTo>
                  <a:lnTo>
                    <a:pt x="1220126" y="658720"/>
                  </a:lnTo>
                  <a:lnTo>
                    <a:pt x="1219406" y="660078"/>
                  </a:lnTo>
                  <a:lnTo>
                    <a:pt x="1206494" y="676309"/>
                  </a:lnTo>
                  <a:lnTo>
                    <a:pt x="1199439" y="683997"/>
                  </a:lnTo>
                  <a:lnTo>
                    <a:pt x="1197885" y="686047"/>
                  </a:lnTo>
                  <a:lnTo>
                    <a:pt x="1195944" y="687804"/>
                  </a:lnTo>
                  <a:lnTo>
                    <a:pt x="1193583" y="690377"/>
                  </a:lnTo>
                  <a:lnTo>
                    <a:pt x="1176368" y="706608"/>
                  </a:lnTo>
                  <a:lnTo>
                    <a:pt x="1157568" y="721802"/>
                  </a:lnTo>
                  <a:lnTo>
                    <a:pt x="1151978" y="727167"/>
                  </a:lnTo>
                  <a:lnTo>
                    <a:pt x="1142313" y="733378"/>
                  </a:lnTo>
                  <a:lnTo>
                    <a:pt x="1137634" y="736907"/>
                  </a:lnTo>
                  <a:lnTo>
                    <a:pt x="1113246" y="752056"/>
                  </a:lnTo>
                  <a:lnTo>
                    <a:pt x="1091727" y="765041"/>
                  </a:lnTo>
                  <a:lnTo>
                    <a:pt x="1071643" y="776944"/>
                  </a:lnTo>
                  <a:lnTo>
                    <a:pt x="1035778" y="794258"/>
                  </a:lnTo>
                  <a:lnTo>
                    <a:pt x="1019997" y="802914"/>
                  </a:lnTo>
                  <a:lnTo>
                    <a:pt x="1008520" y="810489"/>
                  </a:lnTo>
                  <a:lnTo>
                    <a:pt x="1001347" y="818064"/>
                  </a:lnTo>
                  <a:lnTo>
                    <a:pt x="997044" y="826721"/>
                  </a:lnTo>
                  <a:lnTo>
                    <a:pt x="995609" y="827803"/>
                  </a:lnTo>
                  <a:lnTo>
                    <a:pt x="992740" y="831049"/>
                  </a:lnTo>
                  <a:lnTo>
                    <a:pt x="984132" y="835377"/>
                  </a:lnTo>
                  <a:lnTo>
                    <a:pt x="972155" y="837841"/>
                  </a:lnTo>
                  <a:lnTo>
                    <a:pt x="968350" y="848362"/>
                  </a:lnTo>
                  <a:lnTo>
                    <a:pt x="964047" y="852691"/>
                  </a:lnTo>
                  <a:lnTo>
                    <a:pt x="954005" y="855937"/>
                  </a:lnTo>
                  <a:lnTo>
                    <a:pt x="942528" y="859184"/>
                  </a:lnTo>
                  <a:lnTo>
                    <a:pt x="925313" y="861348"/>
                  </a:lnTo>
                  <a:lnTo>
                    <a:pt x="902282" y="864710"/>
                  </a:lnTo>
                  <a:lnTo>
                    <a:pt x="898055" y="871087"/>
                  </a:lnTo>
                  <a:lnTo>
                    <a:pt x="892316" y="875416"/>
                  </a:lnTo>
                  <a:lnTo>
                    <a:pt x="882274" y="879744"/>
                  </a:lnTo>
                  <a:lnTo>
                    <a:pt x="872232" y="885155"/>
                  </a:lnTo>
                  <a:lnTo>
                    <a:pt x="859321" y="889483"/>
                  </a:lnTo>
                  <a:lnTo>
                    <a:pt x="827760" y="897058"/>
                  </a:lnTo>
                  <a:lnTo>
                    <a:pt x="794764" y="902035"/>
                  </a:lnTo>
                  <a:lnTo>
                    <a:pt x="794764" y="904631"/>
                  </a:lnTo>
                  <a:lnTo>
                    <a:pt x="793330" y="908960"/>
                  </a:lnTo>
                  <a:lnTo>
                    <a:pt x="789026" y="913288"/>
                  </a:lnTo>
                  <a:lnTo>
                    <a:pt x="783287" y="917617"/>
                  </a:lnTo>
                  <a:lnTo>
                    <a:pt x="770376" y="926273"/>
                  </a:lnTo>
                  <a:lnTo>
                    <a:pt x="753161" y="933848"/>
                  </a:lnTo>
                  <a:lnTo>
                    <a:pt x="731642" y="939259"/>
                  </a:lnTo>
                  <a:lnTo>
                    <a:pt x="705819" y="943587"/>
                  </a:lnTo>
                  <a:lnTo>
                    <a:pt x="678562" y="946833"/>
                  </a:lnTo>
                  <a:lnTo>
                    <a:pt x="649870" y="946833"/>
                  </a:lnTo>
                  <a:lnTo>
                    <a:pt x="619744" y="946833"/>
                  </a:lnTo>
                  <a:lnTo>
                    <a:pt x="592486" y="943587"/>
                  </a:lnTo>
                  <a:lnTo>
                    <a:pt x="568098" y="939259"/>
                  </a:lnTo>
                  <a:lnTo>
                    <a:pt x="546579" y="933848"/>
                  </a:lnTo>
                  <a:lnTo>
                    <a:pt x="529364" y="926273"/>
                  </a:lnTo>
                  <a:lnTo>
                    <a:pt x="515018" y="917617"/>
                  </a:lnTo>
                  <a:lnTo>
                    <a:pt x="509280" y="913288"/>
                  </a:lnTo>
                  <a:lnTo>
                    <a:pt x="506410" y="908960"/>
                  </a:lnTo>
                  <a:lnTo>
                    <a:pt x="503541" y="904631"/>
                  </a:lnTo>
                  <a:lnTo>
                    <a:pt x="503541" y="901844"/>
                  </a:lnTo>
                  <a:lnTo>
                    <a:pt x="470546" y="897058"/>
                  </a:lnTo>
                  <a:lnTo>
                    <a:pt x="438985" y="889483"/>
                  </a:lnTo>
                  <a:lnTo>
                    <a:pt x="426073" y="885155"/>
                  </a:lnTo>
                  <a:lnTo>
                    <a:pt x="416031" y="879744"/>
                  </a:lnTo>
                  <a:lnTo>
                    <a:pt x="405989" y="875416"/>
                  </a:lnTo>
                  <a:lnTo>
                    <a:pt x="400251" y="871087"/>
                  </a:lnTo>
                  <a:lnTo>
                    <a:pt x="398457" y="867028"/>
                  </a:lnTo>
                  <a:lnTo>
                    <a:pt x="365821" y="861348"/>
                  </a:lnTo>
                  <a:lnTo>
                    <a:pt x="352910" y="859184"/>
                  </a:lnTo>
                  <a:lnTo>
                    <a:pt x="339999" y="855937"/>
                  </a:lnTo>
                  <a:lnTo>
                    <a:pt x="334260" y="852691"/>
                  </a:lnTo>
                  <a:lnTo>
                    <a:pt x="331391" y="848362"/>
                  </a:lnTo>
                  <a:lnTo>
                    <a:pt x="327088" y="838624"/>
                  </a:lnTo>
                  <a:lnTo>
                    <a:pt x="327086" y="838624"/>
                  </a:lnTo>
                  <a:lnTo>
                    <a:pt x="315609" y="835377"/>
                  </a:lnTo>
                  <a:lnTo>
                    <a:pt x="308487" y="832307"/>
                  </a:lnTo>
                  <a:lnTo>
                    <a:pt x="305569" y="831049"/>
                  </a:lnTo>
                  <a:lnTo>
                    <a:pt x="305567" y="831048"/>
                  </a:lnTo>
                  <a:lnTo>
                    <a:pt x="304132" y="826720"/>
                  </a:lnTo>
                  <a:lnTo>
                    <a:pt x="299828" y="818063"/>
                  </a:lnTo>
                  <a:lnTo>
                    <a:pt x="294090" y="810489"/>
                  </a:lnTo>
                  <a:lnTo>
                    <a:pt x="284048" y="801832"/>
                  </a:lnTo>
                  <a:lnTo>
                    <a:pt x="272571" y="794257"/>
                  </a:lnTo>
                  <a:lnTo>
                    <a:pt x="248147" y="782211"/>
                  </a:lnTo>
                  <a:lnTo>
                    <a:pt x="235274" y="775862"/>
                  </a:lnTo>
                  <a:lnTo>
                    <a:pt x="185063" y="752056"/>
                  </a:lnTo>
                  <a:lnTo>
                    <a:pt x="185053" y="752052"/>
                  </a:lnTo>
                  <a:lnTo>
                    <a:pt x="167846" y="744481"/>
                  </a:lnTo>
                  <a:lnTo>
                    <a:pt x="162910" y="741502"/>
                  </a:lnTo>
                  <a:lnTo>
                    <a:pt x="157806" y="739071"/>
                  </a:lnTo>
                  <a:lnTo>
                    <a:pt x="147071" y="731514"/>
                  </a:lnTo>
                  <a:lnTo>
                    <a:pt x="140588" y="727167"/>
                  </a:lnTo>
                  <a:lnTo>
                    <a:pt x="126242" y="718510"/>
                  </a:lnTo>
                  <a:lnTo>
                    <a:pt x="119824" y="712459"/>
                  </a:lnTo>
                  <a:lnTo>
                    <a:pt x="117637" y="710936"/>
                  </a:lnTo>
                  <a:lnTo>
                    <a:pt x="112872" y="705904"/>
                  </a:lnTo>
                  <a:lnTo>
                    <a:pt x="109027" y="702279"/>
                  </a:lnTo>
                  <a:lnTo>
                    <a:pt x="93247" y="684965"/>
                  </a:lnTo>
                  <a:lnTo>
                    <a:pt x="94877" y="684908"/>
                  </a:lnTo>
                  <a:lnTo>
                    <a:pt x="93249" y="682802"/>
                  </a:lnTo>
                  <a:lnTo>
                    <a:pt x="86075" y="669817"/>
                  </a:lnTo>
                  <a:lnTo>
                    <a:pt x="81772" y="657914"/>
                  </a:lnTo>
                  <a:lnTo>
                    <a:pt x="80337" y="646011"/>
                  </a:lnTo>
                  <a:lnTo>
                    <a:pt x="81772" y="637354"/>
                  </a:lnTo>
                  <a:lnTo>
                    <a:pt x="84641" y="628697"/>
                  </a:lnTo>
                  <a:lnTo>
                    <a:pt x="87510" y="612465"/>
                  </a:lnTo>
                  <a:lnTo>
                    <a:pt x="87510" y="605973"/>
                  </a:lnTo>
                  <a:lnTo>
                    <a:pt x="84641" y="599480"/>
                  </a:lnTo>
                  <a:lnTo>
                    <a:pt x="78902" y="594070"/>
                  </a:lnTo>
                  <a:lnTo>
                    <a:pt x="64557" y="589741"/>
                  </a:lnTo>
                  <a:lnTo>
                    <a:pt x="51645" y="585413"/>
                  </a:lnTo>
                  <a:lnTo>
                    <a:pt x="43038" y="581085"/>
                  </a:lnTo>
                  <a:lnTo>
                    <a:pt x="40168" y="575674"/>
                  </a:lnTo>
                  <a:lnTo>
                    <a:pt x="37299" y="571346"/>
                  </a:lnTo>
                  <a:lnTo>
                    <a:pt x="41603" y="567017"/>
                  </a:lnTo>
                  <a:lnTo>
                    <a:pt x="47341" y="564853"/>
                  </a:lnTo>
                  <a:lnTo>
                    <a:pt x="57384" y="560525"/>
                  </a:lnTo>
                  <a:lnTo>
                    <a:pt x="68860" y="555114"/>
                  </a:lnTo>
                  <a:lnTo>
                    <a:pt x="78902" y="552950"/>
                  </a:lnTo>
                  <a:lnTo>
                    <a:pt x="84641" y="546458"/>
                  </a:lnTo>
                  <a:lnTo>
                    <a:pt x="87510" y="542129"/>
                  </a:lnTo>
                  <a:lnTo>
                    <a:pt x="87510" y="536719"/>
                  </a:lnTo>
                  <a:lnTo>
                    <a:pt x="84641" y="521569"/>
                  </a:lnTo>
                  <a:lnTo>
                    <a:pt x="81772" y="512913"/>
                  </a:lnTo>
                  <a:lnTo>
                    <a:pt x="80337" y="503174"/>
                  </a:lnTo>
                  <a:lnTo>
                    <a:pt x="81772" y="494517"/>
                  </a:lnTo>
                  <a:lnTo>
                    <a:pt x="86075" y="486942"/>
                  </a:lnTo>
                  <a:lnTo>
                    <a:pt x="93249" y="478286"/>
                  </a:lnTo>
                  <a:lnTo>
                    <a:pt x="93249" y="475039"/>
                  </a:lnTo>
                  <a:lnTo>
                    <a:pt x="91814" y="471793"/>
                  </a:lnTo>
                  <a:lnTo>
                    <a:pt x="84641" y="470711"/>
                  </a:lnTo>
                  <a:lnTo>
                    <a:pt x="68860" y="470711"/>
                  </a:lnTo>
                  <a:lnTo>
                    <a:pt x="51645" y="467465"/>
                  </a:lnTo>
                  <a:lnTo>
                    <a:pt x="40168" y="465300"/>
                  </a:lnTo>
                  <a:lnTo>
                    <a:pt x="32995" y="459890"/>
                  </a:lnTo>
                  <a:lnTo>
                    <a:pt x="31561" y="454480"/>
                  </a:lnTo>
                  <a:lnTo>
                    <a:pt x="32995" y="449069"/>
                  </a:lnTo>
                  <a:lnTo>
                    <a:pt x="40168" y="442576"/>
                  </a:lnTo>
                  <a:lnTo>
                    <a:pt x="48776" y="438248"/>
                  </a:lnTo>
                  <a:lnTo>
                    <a:pt x="60253" y="433920"/>
                  </a:lnTo>
                  <a:lnTo>
                    <a:pt x="73164" y="429591"/>
                  </a:lnTo>
                  <a:lnTo>
                    <a:pt x="80337" y="425263"/>
                  </a:lnTo>
                  <a:lnTo>
                    <a:pt x="84641" y="420935"/>
                  </a:lnTo>
                  <a:lnTo>
                    <a:pt x="84641" y="415524"/>
                  </a:lnTo>
                  <a:lnTo>
                    <a:pt x="80337" y="401457"/>
                  </a:lnTo>
                  <a:lnTo>
                    <a:pt x="78902" y="394964"/>
                  </a:lnTo>
                  <a:lnTo>
                    <a:pt x="78902" y="385225"/>
                  </a:lnTo>
                  <a:lnTo>
                    <a:pt x="78902" y="378733"/>
                  </a:lnTo>
                  <a:lnTo>
                    <a:pt x="80337" y="371158"/>
                  </a:lnTo>
                  <a:lnTo>
                    <a:pt x="84641" y="359255"/>
                  </a:lnTo>
                  <a:lnTo>
                    <a:pt x="84641" y="354927"/>
                  </a:lnTo>
                  <a:lnTo>
                    <a:pt x="81772" y="350598"/>
                  </a:lnTo>
                  <a:lnTo>
                    <a:pt x="76033" y="346270"/>
                  </a:lnTo>
                  <a:lnTo>
                    <a:pt x="64557" y="343024"/>
                  </a:lnTo>
                  <a:lnTo>
                    <a:pt x="53080" y="339778"/>
                  </a:lnTo>
                  <a:lnTo>
                    <a:pt x="45907" y="335449"/>
                  </a:lnTo>
                  <a:lnTo>
                    <a:pt x="41603" y="330039"/>
                  </a:lnTo>
                  <a:lnTo>
                    <a:pt x="41603" y="325710"/>
                  </a:lnTo>
                  <a:lnTo>
                    <a:pt x="43038" y="320300"/>
                  </a:lnTo>
                  <a:lnTo>
                    <a:pt x="51645" y="314889"/>
                  </a:lnTo>
                  <a:lnTo>
                    <a:pt x="60253" y="310561"/>
                  </a:lnTo>
                  <a:lnTo>
                    <a:pt x="74599" y="306233"/>
                  </a:lnTo>
                  <a:lnTo>
                    <a:pt x="86075" y="304068"/>
                  </a:lnTo>
                  <a:lnTo>
                    <a:pt x="93249" y="300822"/>
                  </a:lnTo>
                  <a:lnTo>
                    <a:pt x="97553" y="297576"/>
                  </a:lnTo>
                  <a:lnTo>
                    <a:pt x="97553" y="293247"/>
                  </a:lnTo>
                  <a:lnTo>
                    <a:pt x="91814" y="283509"/>
                  </a:lnTo>
                  <a:lnTo>
                    <a:pt x="90379" y="277016"/>
                  </a:lnTo>
                  <a:lnTo>
                    <a:pt x="87510" y="271606"/>
                  </a:lnTo>
                  <a:lnTo>
                    <a:pt x="87510" y="265113"/>
                  </a:lnTo>
                  <a:lnTo>
                    <a:pt x="90379" y="258620"/>
                  </a:lnTo>
                  <a:lnTo>
                    <a:pt x="97553" y="246717"/>
                  </a:lnTo>
                  <a:lnTo>
                    <a:pt x="100422" y="240225"/>
                  </a:lnTo>
                  <a:lnTo>
                    <a:pt x="101856" y="235896"/>
                  </a:lnTo>
                  <a:lnTo>
                    <a:pt x="100422" y="233732"/>
                  </a:lnTo>
                  <a:lnTo>
                    <a:pt x="93249" y="233732"/>
                  </a:lnTo>
                  <a:lnTo>
                    <a:pt x="84641" y="231568"/>
                  </a:lnTo>
                  <a:lnTo>
                    <a:pt x="76033" y="230486"/>
                  </a:lnTo>
                  <a:lnTo>
                    <a:pt x="65991" y="227240"/>
                  </a:lnTo>
                  <a:lnTo>
                    <a:pt x="57384" y="223993"/>
                  </a:lnTo>
                  <a:lnTo>
                    <a:pt x="48776" y="219665"/>
                  </a:lnTo>
                  <a:lnTo>
                    <a:pt x="43038" y="214255"/>
                  </a:lnTo>
                  <a:lnTo>
                    <a:pt x="40168" y="208844"/>
                  </a:lnTo>
                  <a:lnTo>
                    <a:pt x="35865" y="20235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2" name="Freeform 10">
              <a:extLst>
                <a:ext uri="{FF2B5EF4-FFF2-40B4-BE49-F238E27FC236}">
                  <a16:creationId xmlns:a16="http://schemas.microsoft.com/office/drawing/2014/main" id="{A0C0FB92-04CE-417A-B781-36A0B979FBB0}"/>
                </a:ext>
              </a:extLst>
            </p:cNvPr>
            <p:cNvSpPr/>
            <p:nvPr/>
          </p:nvSpPr>
          <p:spPr>
            <a:xfrm>
              <a:off x="5446713" y="5467350"/>
              <a:ext cx="1181100" cy="65088"/>
            </a:xfrm>
            <a:custGeom>
              <a:avLst/>
              <a:gdLst/>
              <a:ahLst/>
              <a:cxnLst>
                <a:cxn ang="0">
                  <a:pos x="41176332" y="42721202"/>
                </a:cxn>
                <a:cxn ang="0">
                  <a:pos x="1622342026" y="0"/>
                </a:cxn>
                <a:cxn ang="0">
                  <a:pos x="1622342026" y="0"/>
                </a:cxn>
                <a:cxn ang="0">
                  <a:pos x="1622342026" y="4618047"/>
                </a:cxn>
                <a:cxn ang="0">
                  <a:pos x="1628518762" y="8082649"/>
                </a:cxn>
                <a:cxn ang="0">
                  <a:pos x="1636753455" y="11546184"/>
                </a:cxn>
                <a:cxn ang="0">
                  <a:pos x="1655283665" y="13855208"/>
                </a:cxn>
                <a:cxn ang="0">
                  <a:pos x="1655283665" y="13855208"/>
                </a:cxn>
                <a:cxn ang="0">
                  <a:pos x="1667635704" y="17318743"/>
                </a:cxn>
                <a:cxn ang="0">
                  <a:pos x="1679989177" y="18474322"/>
                </a:cxn>
                <a:cxn ang="0">
                  <a:pos x="1688223870" y="21937857"/>
                </a:cxn>
                <a:cxn ang="0">
                  <a:pos x="1694400607" y="26555904"/>
                </a:cxn>
                <a:cxn ang="0">
                  <a:pos x="0" y="70431618"/>
                </a:cxn>
                <a:cxn ang="0">
                  <a:pos x="0" y="70431618"/>
                </a:cxn>
                <a:cxn ang="0">
                  <a:pos x="16470820" y="66968083"/>
                </a:cxn>
                <a:cxn ang="0">
                  <a:pos x="16470820" y="66968083"/>
                </a:cxn>
                <a:cxn ang="0">
                  <a:pos x="30882249" y="65813571"/>
                </a:cxn>
                <a:cxn ang="0">
                  <a:pos x="41176332" y="62348969"/>
                </a:cxn>
                <a:cxn ang="0">
                  <a:pos x="47353069" y="60039945"/>
                </a:cxn>
                <a:cxn ang="0">
                  <a:pos x="49411024" y="56576410"/>
                </a:cxn>
                <a:cxn ang="0">
                  <a:pos x="49411024" y="53112875"/>
                </a:cxn>
                <a:cxn ang="0">
                  <a:pos x="47353069" y="49648273"/>
                </a:cxn>
                <a:cxn ang="0">
                  <a:pos x="41176332" y="42721202"/>
                </a:cxn>
                <a:cxn ang="0">
                  <a:pos x="41176332" y="42721202"/>
                </a:cxn>
              </a:cxnLst>
              <a:rect l="0" t="0" r="0" b="0"/>
              <a:pathLst>
                <a:path w="823" h="61">
                  <a:moveTo>
                    <a:pt x="20" y="37"/>
                  </a:moveTo>
                  <a:lnTo>
                    <a:pt x="788" y="0"/>
                  </a:lnTo>
                  <a:lnTo>
                    <a:pt x="788" y="4"/>
                  </a:lnTo>
                  <a:lnTo>
                    <a:pt x="791" y="7"/>
                  </a:lnTo>
                  <a:lnTo>
                    <a:pt x="795" y="10"/>
                  </a:lnTo>
                  <a:lnTo>
                    <a:pt x="804" y="12"/>
                  </a:lnTo>
                  <a:lnTo>
                    <a:pt x="810" y="15"/>
                  </a:lnTo>
                  <a:lnTo>
                    <a:pt x="816" y="16"/>
                  </a:lnTo>
                  <a:lnTo>
                    <a:pt x="820" y="19"/>
                  </a:lnTo>
                  <a:lnTo>
                    <a:pt x="823" y="23"/>
                  </a:lnTo>
                  <a:lnTo>
                    <a:pt x="0" y="61"/>
                  </a:lnTo>
                  <a:lnTo>
                    <a:pt x="8" y="58"/>
                  </a:lnTo>
                  <a:lnTo>
                    <a:pt x="15" y="57"/>
                  </a:lnTo>
                  <a:lnTo>
                    <a:pt x="20" y="54"/>
                  </a:lnTo>
                  <a:lnTo>
                    <a:pt x="23" y="52"/>
                  </a:lnTo>
                  <a:lnTo>
                    <a:pt x="24" y="49"/>
                  </a:lnTo>
                  <a:lnTo>
                    <a:pt x="24" y="46"/>
                  </a:lnTo>
                  <a:lnTo>
                    <a:pt x="23" y="43"/>
                  </a:lnTo>
                  <a:lnTo>
                    <a:pt x="20" y="3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3" name="Freeform 11">
              <a:extLst>
                <a:ext uri="{FF2B5EF4-FFF2-40B4-BE49-F238E27FC236}">
                  <a16:creationId xmlns:a16="http://schemas.microsoft.com/office/drawing/2014/main" id="{8A981EA6-49A2-40D9-9265-D65881DB7EF9}"/>
                </a:ext>
              </a:extLst>
            </p:cNvPr>
            <p:cNvSpPr/>
            <p:nvPr/>
          </p:nvSpPr>
          <p:spPr>
            <a:xfrm>
              <a:off x="5426075" y="5392738"/>
              <a:ext cx="1198563" cy="68262"/>
            </a:xfrm>
            <a:custGeom>
              <a:avLst/>
              <a:gdLst/>
              <a:ahLst/>
              <a:cxnLst>
                <a:cxn ang="0">
                  <a:pos x="0" y="46899245"/>
                </a:cxn>
                <a:cxn ang="0">
                  <a:pos x="1719452738" y="0"/>
                </a:cxn>
                <a:cxn ang="0">
                  <a:pos x="1719452738" y="0"/>
                </a:cxn>
                <a:cxn ang="0">
                  <a:pos x="1707096774" y="7035320"/>
                </a:cxn>
                <a:cxn ang="0">
                  <a:pos x="1690624068" y="10552438"/>
                </a:cxn>
                <a:cxn ang="0">
                  <a:pos x="1672090122" y="12897184"/>
                </a:cxn>
                <a:cxn ang="0">
                  <a:pos x="1659735593" y="12897184"/>
                </a:cxn>
                <a:cxn ang="0">
                  <a:pos x="1659735593" y="12897184"/>
                </a:cxn>
                <a:cxn ang="0">
                  <a:pos x="1647379628" y="15241929"/>
                </a:cxn>
                <a:cxn ang="0">
                  <a:pos x="1647379628" y="16414302"/>
                </a:cxn>
                <a:cxn ang="0">
                  <a:pos x="1647379628" y="19932504"/>
                </a:cxn>
                <a:cxn ang="0">
                  <a:pos x="1651497805" y="24621995"/>
                </a:cxn>
                <a:cxn ang="0">
                  <a:pos x="1655617416" y="30483859"/>
                </a:cxn>
                <a:cxn ang="0">
                  <a:pos x="86487445" y="73865985"/>
                </a:cxn>
                <a:cxn ang="0">
                  <a:pos x="86487445" y="73865985"/>
                </a:cxn>
                <a:cxn ang="0">
                  <a:pos x="86487445" y="70348867"/>
                </a:cxn>
                <a:cxn ang="0">
                  <a:pos x="84427639" y="70348867"/>
                </a:cxn>
                <a:cxn ang="0">
                  <a:pos x="74131480" y="69176494"/>
                </a:cxn>
                <a:cxn ang="0">
                  <a:pos x="74131480" y="69176494"/>
                </a:cxn>
                <a:cxn ang="0">
                  <a:pos x="55598969" y="66830665"/>
                </a:cxn>
                <a:cxn ang="0">
                  <a:pos x="32948282" y="62141174"/>
                </a:cxn>
                <a:cxn ang="0">
                  <a:pos x="14414335" y="56279310"/>
                </a:cxn>
                <a:cxn ang="0">
                  <a:pos x="6177982" y="51588736"/>
                </a:cxn>
                <a:cxn ang="0">
                  <a:pos x="0" y="46899245"/>
                </a:cxn>
                <a:cxn ang="0">
                  <a:pos x="0" y="46899245"/>
                </a:cxn>
              </a:cxnLst>
              <a:rect l="0" t="0" r="0" b="0"/>
              <a:pathLst>
                <a:path w="835" h="63">
                  <a:moveTo>
                    <a:pt x="0" y="40"/>
                  </a:moveTo>
                  <a:lnTo>
                    <a:pt x="835" y="0"/>
                  </a:lnTo>
                  <a:lnTo>
                    <a:pt x="829" y="6"/>
                  </a:lnTo>
                  <a:lnTo>
                    <a:pt x="821" y="9"/>
                  </a:lnTo>
                  <a:lnTo>
                    <a:pt x="812" y="11"/>
                  </a:lnTo>
                  <a:lnTo>
                    <a:pt x="806" y="11"/>
                  </a:lnTo>
                  <a:lnTo>
                    <a:pt x="800" y="13"/>
                  </a:lnTo>
                  <a:lnTo>
                    <a:pt x="800" y="14"/>
                  </a:lnTo>
                  <a:lnTo>
                    <a:pt x="800" y="17"/>
                  </a:lnTo>
                  <a:lnTo>
                    <a:pt x="802" y="21"/>
                  </a:lnTo>
                  <a:lnTo>
                    <a:pt x="804" y="26"/>
                  </a:lnTo>
                  <a:lnTo>
                    <a:pt x="42" y="63"/>
                  </a:lnTo>
                  <a:lnTo>
                    <a:pt x="42" y="60"/>
                  </a:lnTo>
                  <a:lnTo>
                    <a:pt x="41" y="60"/>
                  </a:lnTo>
                  <a:lnTo>
                    <a:pt x="36" y="59"/>
                  </a:lnTo>
                  <a:lnTo>
                    <a:pt x="27" y="57"/>
                  </a:lnTo>
                  <a:lnTo>
                    <a:pt x="16" y="53"/>
                  </a:lnTo>
                  <a:lnTo>
                    <a:pt x="7" y="48"/>
                  </a:lnTo>
                  <a:lnTo>
                    <a:pt x="3" y="44"/>
                  </a:lnTo>
                  <a:lnTo>
                    <a:pt x="0" y="40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4" name="Freeform 12">
              <a:extLst>
                <a:ext uri="{FF2B5EF4-FFF2-40B4-BE49-F238E27FC236}">
                  <a16:creationId xmlns:a16="http://schemas.microsoft.com/office/drawing/2014/main" id="{959C1D3F-BDAA-4D2F-A506-C2FAA4500613}"/>
                </a:ext>
              </a:extLst>
            </p:cNvPr>
            <p:cNvSpPr/>
            <p:nvPr/>
          </p:nvSpPr>
          <p:spPr>
            <a:xfrm>
              <a:off x="5449888" y="5527675"/>
              <a:ext cx="1146175" cy="65088"/>
            </a:xfrm>
            <a:custGeom>
              <a:avLst/>
              <a:gdLst/>
              <a:ahLst/>
              <a:cxnLst>
                <a:cxn ang="0">
                  <a:pos x="0" y="41566691"/>
                </a:cxn>
                <a:cxn ang="0">
                  <a:pos x="1636065114" y="0"/>
                </a:cxn>
                <a:cxn ang="0">
                  <a:pos x="1636065114" y="0"/>
                </a:cxn>
                <a:cxn ang="0">
                  <a:pos x="1634006589" y="4618047"/>
                </a:cxn>
                <a:cxn ang="0">
                  <a:pos x="1636065114" y="11546184"/>
                </a:cxn>
                <a:cxn ang="0">
                  <a:pos x="1644296343" y="26555904"/>
                </a:cxn>
                <a:cxn ang="0">
                  <a:pos x="22638032" y="70431618"/>
                </a:cxn>
                <a:cxn ang="0">
                  <a:pos x="22638032" y="70431618"/>
                </a:cxn>
                <a:cxn ang="0">
                  <a:pos x="26753647" y="60039945"/>
                </a:cxn>
                <a:cxn ang="0">
                  <a:pos x="26753647" y="53112875"/>
                </a:cxn>
                <a:cxn ang="0">
                  <a:pos x="22638032" y="49648273"/>
                </a:cxn>
                <a:cxn ang="0">
                  <a:pos x="20579508" y="46184738"/>
                </a:cxn>
                <a:cxn ang="0">
                  <a:pos x="12348278" y="45030226"/>
                </a:cxn>
                <a:cxn ang="0">
                  <a:pos x="0" y="41566691"/>
                </a:cxn>
                <a:cxn ang="0">
                  <a:pos x="0" y="41566691"/>
                </a:cxn>
              </a:cxnLst>
              <a:rect l="0" t="0" r="0" b="0"/>
              <a:pathLst>
                <a:path w="799" h="61">
                  <a:moveTo>
                    <a:pt x="0" y="36"/>
                  </a:moveTo>
                  <a:lnTo>
                    <a:pt x="795" y="0"/>
                  </a:lnTo>
                  <a:lnTo>
                    <a:pt x="794" y="4"/>
                  </a:lnTo>
                  <a:lnTo>
                    <a:pt x="795" y="10"/>
                  </a:lnTo>
                  <a:lnTo>
                    <a:pt x="799" y="23"/>
                  </a:lnTo>
                  <a:lnTo>
                    <a:pt x="11" y="61"/>
                  </a:lnTo>
                  <a:lnTo>
                    <a:pt x="13" y="52"/>
                  </a:lnTo>
                  <a:lnTo>
                    <a:pt x="13" y="46"/>
                  </a:lnTo>
                  <a:lnTo>
                    <a:pt x="11" y="43"/>
                  </a:lnTo>
                  <a:lnTo>
                    <a:pt x="10" y="40"/>
                  </a:lnTo>
                  <a:lnTo>
                    <a:pt x="6" y="39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" name="Freeform 13">
              <a:extLst>
                <a:ext uri="{FF2B5EF4-FFF2-40B4-BE49-F238E27FC236}">
                  <a16:creationId xmlns:a16="http://schemas.microsoft.com/office/drawing/2014/main" id="{51EE102D-EECC-4D9E-8BE3-CEAC273AFAEC}"/>
                </a:ext>
              </a:extLst>
            </p:cNvPr>
            <p:cNvSpPr/>
            <p:nvPr/>
          </p:nvSpPr>
          <p:spPr>
            <a:xfrm>
              <a:off x="5461000" y="5586413"/>
              <a:ext cx="1162050" cy="65087"/>
            </a:xfrm>
            <a:custGeom>
              <a:avLst/>
              <a:gdLst/>
              <a:ahLst/>
              <a:cxnLst>
                <a:cxn ang="0">
                  <a:pos x="6174646" y="41566052"/>
                </a:cxn>
                <a:cxn ang="0">
                  <a:pos x="1621791411" y="0"/>
                </a:cxn>
                <a:cxn ang="0">
                  <a:pos x="1621791411" y="0"/>
                </a:cxn>
                <a:cxn ang="0">
                  <a:pos x="1621791411" y="5772470"/>
                </a:cxn>
                <a:cxn ang="0">
                  <a:pos x="1625907364" y="12700501"/>
                </a:cxn>
                <a:cxn ang="0">
                  <a:pos x="1636197962" y="18474038"/>
                </a:cxn>
                <a:cxn ang="0">
                  <a:pos x="1652663206" y="23092014"/>
                </a:cxn>
                <a:cxn ang="0">
                  <a:pos x="1652663206" y="23092014"/>
                </a:cxn>
                <a:cxn ang="0">
                  <a:pos x="1667069757" y="26555496"/>
                </a:cxn>
                <a:cxn ang="0">
                  <a:pos x="0" y="70430536"/>
                </a:cxn>
                <a:cxn ang="0">
                  <a:pos x="0" y="70430536"/>
                </a:cxn>
                <a:cxn ang="0">
                  <a:pos x="8231905" y="63502505"/>
                </a:cxn>
                <a:cxn ang="0">
                  <a:pos x="12349292" y="57730035"/>
                </a:cxn>
                <a:cxn ang="0">
                  <a:pos x="8231905" y="49647510"/>
                </a:cxn>
                <a:cxn ang="0">
                  <a:pos x="6174646" y="41566052"/>
                </a:cxn>
                <a:cxn ang="0">
                  <a:pos x="6174646" y="41566052"/>
                </a:cxn>
              </a:cxnLst>
              <a:rect l="0" t="0" r="0" b="0"/>
              <a:pathLst>
                <a:path w="810" h="61">
                  <a:moveTo>
                    <a:pt x="3" y="36"/>
                  </a:moveTo>
                  <a:lnTo>
                    <a:pt x="788" y="0"/>
                  </a:lnTo>
                  <a:lnTo>
                    <a:pt x="788" y="5"/>
                  </a:lnTo>
                  <a:lnTo>
                    <a:pt x="790" y="11"/>
                  </a:lnTo>
                  <a:lnTo>
                    <a:pt x="795" y="16"/>
                  </a:lnTo>
                  <a:lnTo>
                    <a:pt x="803" y="20"/>
                  </a:lnTo>
                  <a:lnTo>
                    <a:pt x="810" y="23"/>
                  </a:lnTo>
                  <a:lnTo>
                    <a:pt x="0" y="61"/>
                  </a:lnTo>
                  <a:lnTo>
                    <a:pt x="4" y="55"/>
                  </a:lnTo>
                  <a:lnTo>
                    <a:pt x="6" y="50"/>
                  </a:lnTo>
                  <a:lnTo>
                    <a:pt x="4" y="43"/>
                  </a:lnTo>
                  <a:lnTo>
                    <a:pt x="3" y="3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" name="Freeform 14">
              <a:extLst>
                <a:ext uri="{FF2B5EF4-FFF2-40B4-BE49-F238E27FC236}">
                  <a16:creationId xmlns:a16="http://schemas.microsoft.com/office/drawing/2014/main" id="{B3F8251E-B8B2-4816-B5F7-8C9B747A5331}"/>
                </a:ext>
              </a:extLst>
            </p:cNvPr>
            <p:cNvSpPr/>
            <p:nvPr/>
          </p:nvSpPr>
          <p:spPr>
            <a:xfrm>
              <a:off x="5453063" y="5653088"/>
              <a:ext cx="1141412" cy="65087"/>
            </a:xfrm>
            <a:custGeom>
              <a:avLst/>
              <a:gdLst/>
              <a:ahLst/>
              <a:cxnLst>
                <a:cxn ang="0">
                  <a:pos x="0" y="43875040"/>
                </a:cxn>
                <a:cxn ang="0">
                  <a:pos x="1623046228" y="0"/>
                </a:cxn>
                <a:cxn ang="0">
                  <a:pos x="1623046228" y="0"/>
                </a:cxn>
                <a:cxn ang="0">
                  <a:pos x="1631284494" y="9237019"/>
                </a:cxn>
                <a:cxn ang="0">
                  <a:pos x="1637463912" y="17318477"/>
                </a:cxn>
                <a:cxn ang="0">
                  <a:pos x="1637463912" y="25401002"/>
                </a:cxn>
                <a:cxn ang="0">
                  <a:pos x="1637463912" y="25401002"/>
                </a:cxn>
                <a:cxn ang="0">
                  <a:pos x="1637463912" y="27709990"/>
                </a:cxn>
                <a:cxn ang="0">
                  <a:pos x="18536818" y="70430536"/>
                </a:cxn>
                <a:cxn ang="0">
                  <a:pos x="18536818" y="70430536"/>
                </a:cxn>
                <a:cxn ang="0">
                  <a:pos x="22657387" y="64658066"/>
                </a:cxn>
                <a:cxn ang="0">
                  <a:pos x="26776521" y="57730035"/>
                </a:cxn>
                <a:cxn ang="0">
                  <a:pos x="35014787" y="49647510"/>
                </a:cxn>
                <a:cxn ang="0">
                  <a:pos x="35014787" y="47338522"/>
                </a:cxn>
                <a:cxn ang="0">
                  <a:pos x="30895654" y="45029534"/>
                </a:cxn>
                <a:cxn ang="0">
                  <a:pos x="18536818" y="43875040"/>
                </a:cxn>
                <a:cxn ang="0">
                  <a:pos x="0" y="43875040"/>
                </a:cxn>
                <a:cxn ang="0">
                  <a:pos x="0" y="43875040"/>
                </a:cxn>
              </a:cxnLst>
              <a:rect l="0" t="0" r="0" b="0"/>
              <a:pathLst>
                <a:path w="795" h="61">
                  <a:moveTo>
                    <a:pt x="0" y="38"/>
                  </a:moveTo>
                  <a:lnTo>
                    <a:pt x="788" y="0"/>
                  </a:lnTo>
                  <a:lnTo>
                    <a:pt x="792" y="8"/>
                  </a:lnTo>
                  <a:lnTo>
                    <a:pt x="795" y="15"/>
                  </a:lnTo>
                  <a:lnTo>
                    <a:pt x="795" y="22"/>
                  </a:lnTo>
                  <a:lnTo>
                    <a:pt x="795" y="24"/>
                  </a:lnTo>
                  <a:lnTo>
                    <a:pt x="9" y="61"/>
                  </a:lnTo>
                  <a:lnTo>
                    <a:pt x="11" y="56"/>
                  </a:lnTo>
                  <a:lnTo>
                    <a:pt x="13" y="50"/>
                  </a:lnTo>
                  <a:lnTo>
                    <a:pt x="17" y="43"/>
                  </a:lnTo>
                  <a:lnTo>
                    <a:pt x="17" y="41"/>
                  </a:lnTo>
                  <a:lnTo>
                    <a:pt x="15" y="39"/>
                  </a:lnTo>
                  <a:lnTo>
                    <a:pt x="9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7" name="Freeform 15">
              <a:extLst>
                <a:ext uri="{FF2B5EF4-FFF2-40B4-BE49-F238E27FC236}">
                  <a16:creationId xmlns:a16="http://schemas.microsoft.com/office/drawing/2014/main" id="{7CBCCE2D-547D-41A4-BEB2-B8D971FEF473}"/>
                </a:ext>
              </a:extLst>
            </p:cNvPr>
            <p:cNvSpPr/>
            <p:nvPr/>
          </p:nvSpPr>
          <p:spPr>
            <a:xfrm>
              <a:off x="5448300" y="5715000"/>
              <a:ext cx="1181100" cy="65088"/>
            </a:xfrm>
            <a:custGeom>
              <a:avLst/>
              <a:gdLst/>
              <a:ahLst/>
              <a:cxnLst>
                <a:cxn ang="0">
                  <a:pos x="30882249" y="41566691"/>
                </a:cxn>
                <a:cxn ang="0">
                  <a:pos x="1634695499" y="0"/>
                </a:cxn>
                <a:cxn ang="0">
                  <a:pos x="1634695499" y="0"/>
                </a:cxn>
                <a:cxn ang="0">
                  <a:pos x="1634695499" y="4618047"/>
                </a:cxn>
                <a:cxn ang="0">
                  <a:pos x="1638812845" y="8082649"/>
                </a:cxn>
                <a:cxn ang="0">
                  <a:pos x="1647047538" y="12700696"/>
                </a:cxn>
                <a:cxn ang="0">
                  <a:pos x="1661458967" y="15009720"/>
                </a:cxn>
                <a:cxn ang="0">
                  <a:pos x="1661458967" y="15009720"/>
                </a:cxn>
                <a:cxn ang="0">
                  <a:pos x="1682047133" y="20783345"/>
                </a:cxn>
                <a:cxn ang="0">
                  <a:pos x="1694400607" y="25401392"/>
                </a:cxn>
                <a:cxn ang="0">
                  <a:pos x="0" y="70431618"/>
                </a:cxn>
                <a:cxn ang="0">
                  <a:pos x="0" y="70431618"/>
                </a:cxn>
                <a:cxn ang="0">
                  <a:pos x="6176737" y="68122595"/>
                </a:cxn>
                <a:cxn ang="0">
                  <a:pos x="6176737" y="68122595"/>
                </a:cxn>
                <a:cxn ang="0">
                  <a:pos x="22647557" y="63503481"/>
                </a:cxn>
                <a:cxn ang="0">
                  <a:pos x="28822858" y="61194457"/>
                </a:cxn>
                <a:cxn ang="0">
                  <a:pos x="30882249" y="57730922"/>
                </a:cxn>
                <a:cxn ang="0">
                  <a:pos x="32941640" y="49648273"/>
                </a:cxn>
                <a:cxn ang="0">
                  <a:pos x="30882249" y="41566691"/>
                </a:cxn>
                <a:cxn ang="0">
                  <a:pos x="30882249" y="41566691"/>
                </a:cxn>
              </a:cxnLst>
              <a:rect l="0" t="0" r="0" b="0"/>
              <a:pathLst>
                <a:path w="823" h="61">
                  <a:moveTo>
                    <a:pt x="15" y="36"/>
                  </a:moveTo>
                  <a:lnTo>
                    <a:pt x="794" y="0"/>
                  </a:lnTo>
                  <a:lnTo>
                    <a:pt x="794" y="4"/>
                  </a:lnTo>
                  <a:lnTo>
                    <a:pt x="796" y="7"/>
                  </a:lnTo>
                  <a:lnTo>
                    <a:pt x="800" y="11"/>
                  </a:lnTo>
                  <a:lnTo>
                    <a:pt x="807" y="13"/>
                  </a:lnTo>
                  <a:lnTo>
                    <a:pt x="817" y="18"/>
                  </a:lnTo>
                  <a:lnTo>
                    <a:pt x="823" y="22"/>
                  </a:lnTo>
                  <a:lnTo>
                    <a:pt x="0" y="61"/>
                  </a:lnTo>
                  <a:lnTo>
                    <a:pt x="3" y="59"/>
                  </a:lnTo>
                  <a:lnTo>
                    <a:pt x="11" y="55"/>
                  </a:lnTo>
                  <a:lnTo>
                    <a:pt x="14" y="53"/>
                  </a:lnTo>
                  <a:lnTo>
                    <a:pt x="15" y="50"/>
                  </a:lnTo>
                  <a:lnTo>
                    <a:pt x="16" y="43"/>
                  </a:lnTo>
                  <a:lnTo>
                    <a:pt x="15" y="36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8" name="Freeform 16">
              <a:extLst>
                <a:ext uri="{FF2B5EF4-FFF2-40B4-BE49-F238E27FC236}">
                  <a16:creationId xmlns:a16="http://schemas.microsoft.com/office/drawing/2014/main" id="{A069B455-8B93-42BA-9DE8-1C949A47C604}"/>
                </a:ext>
              </a:extLst>
            </p:cNvPr>
            <p:cNvSpPr/>
            <p:nvPr/>
          </p:nvSpPr>
          <p:spPr>
            <a:xfrm>
              <a:off x="5461000" y="5776913"/>
              <a:ext cx="1130300" cy="66675"/>
            </a:xfrm>
            <a:custGeom>
              <a:avLst/>
              <a:gdLst/>
              <a:ahLst/>
              <a:cxnLst>
                <a:cxn ang="0">
                  <a:pos x="0" y="43762847"/>
                </a:cxn>
                <a:cxn ang="0">
                  <a:pos x="1617406228" y="0"/>
                </a:cxn>
                <a:cxn ang="0">
                  <a:pos x="1617406228" y="0"/>
                </a:cxn>
                <a:cxn ang="0">
                  <a:pos x="1613290960" y="7097062"/>
                </a:cxn>
                <a:cxn ang="0">
                  <a:pos x="1617406228" y="13010369"/>
                </a:cxn>
                <a:cxn ang="0">
                  <a:pos x="1621521495" y="29568723"/>
                </a:cxn>
                <a:cxn ang="0">
                  <a:pos x="14404153" y="72148908"/>
                </a:cxn>
                <a:cxn ang="0">
                  <a:pos x="14404153" y="72148908"/>
                </a:cxn>
                <a:cxn ang="0">
                  <a:pos x="16462504" y="63869185"/>
                </a:cxn>
                <a:cxn ang="0">
                  <a:pos x="16462504" y="56773216"/>
                </a:cxn>
                <a:cxn ang="0">
                  <a:pos x="12347237" y="49676154"/>
                </a:cxn>
                <a:cxn ang="0">
                  <a:pos x="0" y="43762847"/>
                </a:cxn>
                <a:cxn ang="0">
                  <a:pos x="0" y="43762847"/>
                </a:cxn>
              </a:cxnLst>
              <a:rect l="0" t="0" r="0" b="0"/>
              <a:pathLst>
                <a:path w="788" h="61">
                  <a:moveTo>
                    <a:pt x="0" y="37"/>
                  </a:moveTo>
                  <a:lnTo>
                    <a:pt x="786" y="0"/>
                  </a:lnTo>
                  <a:lnTo>
                    <a:pt x="784" y="6"/>
                  </a:lnTo>
                  <a:lnTo>
                    <a:pt x="786" y="11"/>
                  </a:lnTo>
                  <a:lnTo>
                    <a:pt x="788" y="25"/>
                  </a:lnTo>
                  <a:lnTo>
                    <a:pt x="7" y="61"/>
                  </a:lnTo>
                  <a:lnTo>
                    <a:pt x="8" y="54"/>
                  </a:lnTo>
                  <a:lnTo>
                    <a:pt x="8" y="48"/>
                  </a:lnTo>
                  <a:lnTo>
                    <a:pt x="6" y="42"/>
                  </a:lnTo>
                  <a:lnTo>
                    <a:pt x="0" y="3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225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2F6E94C-065D-4322-8967-B016AB7FFAD5}"/>
              </a:ext>
            </a:extLst>
          </p:cNvPr>
          <p:cNvGrpSpPr/>
          <p:nvPr/>
        </p:nvGrpSpPr>
        <p:grpSpPr>
          <a:xfrm>
            <a:off x="696426" y="446532"/>
            <a:ext cx="3248025" cy="512763"/>
            <a:chOff x="4450279" y="2607517"/>
            <a:chExt cx="3248025" cy="512763"/>
          </a:xfrm>
        </p:grpSpPr>
        <p:sp>
          <p:nvSpPr>
            <p:cNvPr id="3" name="文本框 32">
              <a:extLst>
                <a:ext uri="{FF2B5EF4-FFF2-40B4-BE49-F238E27FC236}">
                  <a16:creationId xmlns:a16="http://schemas.microsoft.com/office/drawing/2014/main" id="{C80B478E-1A3F-4758-AEE9-E421AC20A0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0004" y="2648792"/>
              <a:ext cx="2908300" cy="430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4" name="任意多边形 62">
              <a:extLst>
                <a:ext uri="{FF2B5EF4-FFF2-40B4-BE49-F238E27FC236}">
                  <a16:creationId xmlns:a16="http://schemas.microsoft.com/office/drawing/2014/main" id="{D263AA5A-782E-451F-9FB9-CDBC9E0166A1}"/>
                </a:ext>
              </a:extLst>
            </p:cNvPr>
            <p:cNvSpPr/>
            <p:nvPr/>
          </p:nvSpPr>
          <p:spPr bwMode="auto">
            <a:xfrm>
              <a:off x="4499492" y="2655142"/>
              <a:ext cx="465138" cy="465138"/>
            </a:xfrm>
            <a:custGeom>
              <a:avLst/>
              <a:gdLst>
                <a:gd name="connsiteX0" fmla="*/ 417023 w 465704"/>
                <a:gd name="connsiteY0" fmla="*/ 0 h 465704"/>
                <a:gd name="connsiteX1" fmla="*/ 465704 w 465704"/>
                <a:gd name="connsiteY1" fmla="*/ 0 h 465704"/>
                <a:gd name="connsiteX2" fmla="*/ 465704 w 465704"/>
                <a:gd name="connsiteY2" fmla="*/ 465704 h 465704"/>
                <a:gd name="connsiteX3" fmla="*/ 0 w 465704"/>
                <a:gd name="connsiteY3" fmla="*/ 465704 h 465704"/>
                <a:gd name="connsiteX4" fmla="*/ 0 w 465704"/>
                <a:gd name="connsiteY4" fmla="*/ 417815 h 465704"/>
                <a:gd name="connsiteX5" fmla="*/ 417023 w 465704"/>
                <a:gd name="connsiteY5" fmla="*/ 417815 h 46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5704" h="465704">
                  <a:moveTo>
                    <a:pt x="417023" y="0"/>
                  </a:moveTo>
                  <a:lnTo>
                    <a:pt x="465704" y="0"/>
                  </a:lnTo>
                  <a:lnTo>
                    <a:pt x="465704" y="465704"/>
                  </a:lnTo>
                  <a:lnTo>
                    <a:pt x="0" y="465704"/>
                  </a:lnTo>
                  <a:lnTo>
                    <a:pt x="0" y="417815"/>
                  </a:lnTo>
                  <a:lnTo>
                    <a:pt x="417023" y="417815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7321D60-6708-46D4-8B63-D18DD74DE409}"/>
                </a:ext>
              </a:extLst>
            </p:cNvPr>
            <p:cNvSpPr/>
            <p:nvPr/>
          </p:nvSpPr>
          <p:spPr bwMode="auto">
            <a:xfrm>
              <a:off x="4450279" y="2607517"/>
              <a:ext cx="465138" cy="465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B1E7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Agency FB" panose="020B0503020202020204" pitchFamily="34" charset="0"/>
                </a:rPr>
                <a:t>01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1E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FE41DDED-E5A4-403A-988D-1F0BAEBB866A}"/>
              </a:ext>
            </a:extLst>
          </p:cNvPr>
          <p:cNvGrpSpPr/>
          <p:nvPr/>
        </p:nvGrpSpPr>
        <p:grpSpPr>
          <a:xfrm>
            <a:off x="906303" y="1512900"/>
            <a:ext cx="2658978" cy="4379494"/>
            <a:chOff x="869010" y="1534492"/>
            <a:chExt cx="2658978" cy="4379494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D8823B2A-6DAC-4484-A9C5-7D8BFAE191D5}"/>
                </a:ext>
              </a:extLst>
            </p:cNvPr>
            <p:cNvGrpSpPr/>
            <p:nvPr/>
          </p:nvGrpSpPr>
          <p:grpSpPr>
            <a:xfrm>
              <a:off x="1566365" y="1902596"/>
              <a:ext cx="1313056" cy="2029111"/>
              <a:chOff x="1085102" y="1445397"/>
              <a:chExt cx="1313056" cy="2029111"/>
            </a:xfrm>
            <a:solidFill>
              <a:schemeClr val="bg1"/>
            </a:solidFill>
          </p:grpSpPr>
          <p:sp>
            <p:nvSpPr>
              <p:cNvPr id="6" name="Line 6">
                <a:extLst>
                  <a:ext uri="{FF2B5EF4-FFF2-40B4-BE49-F238E27FC236}">
                    <a16:creationId xmlns:a16="http://schemas.microsoft.com/office/drawing/2014/main" id="{0A2BA81D-6BF9-4E15-A940-F7ACDB7B6E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14330" y="3059572"/>
                <a:ext cx="0" cy="414936"/>
              </a:xfrm>
              <a:prstGeom prst="line">
                <a:avLst/>
              </a:prstGeom>
              <a:grpFill/>
              <a:ln w="6350">
                <a:solidFill>
                  <a:schemeClr val="bg1">
                    <a:lumMod val="65000"/>
                  </a:schemeClr>
                </a:solidFill>
                <a:round/>
                <a:headEnd/>
                <a:tailEnd type="oval" w="sm" len="sm"/>
              </a:ln>
              <a:extLst/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7" name="Freeform 8">
                <a:extLst>
                  <a:ext uri="{FF2B5EF4-FFF2-40B4-BE49-F238E27FC236}">
                    <a16:creationId xmlns:a16="http://schemas.microsoft.com/office/drawing/2014/main" id="{7B470271-2F85-4A7B-B78D-0872C5F430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102" y="1445397"/>
                <a:ext cx="1313056" cy="1534172"/>
              </a:xfrm>
              <a:custGeom>
                <a:avLst/>
                <a:gdLst>
                  <a:gd name="T0" fmla="*/ 526 w 586"/>
                  <a:gd name="T1" fmla="*/ 0 h 685"/>
                  <a:gd name="T2" fmla="*/ 467 w 586"/>
                  <a:gd name="T3" fmla="*/ 119 h 685"/>
                  <a:gd name="T4" fmla="*/ 490 w 586"/>
                  <a:gd name="T5" fmla="*/ 119 h 685"/>
                  <a:gd name="T6" fmla="*/ 490 w 586"/>
                  <a:gd name="T7" fmla="*/ 403 h 685"/>
                  <a:gd name="T8" fmla="*/ 281 w 586"/>
                  <a:gd name="T9" fmla="*/ 613 h 685"/>
                  <a:gd name="T10" fmla="*/ 72 w 586"/>
                  <a:gd name="T11" fmla="*/ 403 h 685"/>
                  <a:gd name="T12" fmla="*/ 0 w 586"/>
                  <a:gd name="T13" fmla="*/ 403 h 685"/>
                  <a:gd name="T14" fmla="*/ 281 w 586"/>
                  <a:gd name="T15" fmla="*/ 685 h 685"/>
                  <a:gd name="T16" fmla="*/ 562 w 586"/>
                  <a:gd name="T17" fmla="*/ 403 h 685"/>
                  <a:gd name="T18" fmla="*/ 562 w 586"/>
                  <a:gd name="T19" fmla="*/ 119 h 685"/>
                  <a:gd name="T20" fmla="*/ 586 w 586"/>
                  <a:gd name="T21" fmla="*/ 119 h 685"/>
                  <a:gd name="T22" fmla="*/ 526 w 586"/>
                  <a:gd name="T23" fmla="*/ 0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86" h="685">
                    <a:moveTo>
                      <a:pt x="526" y="0"/>
                    </a:moveTo>
                    <a:cubicBezTo>
                      <a:pt x="467" y="119"/>
                      <a:pt x="467" y="119"/>
                      <a:pt x="467" y="119"/>
                    </a:cubicBezTo>
                    <a:cubicBezTo>
                      <a:pt x="490" y="119"/>
                      <a:pt x="490" y="119"/>
                      <a:pt x="490" y="119"/>
                    </a:cubicBezTo>
                    <a:cubicBezTo>
                      <a:pt x="490" y="403"/>
                      <a:pt x="490" y="403"/>
                      <a:pt x="490" y="403"/>
                    </a:cubicBezTo>
                    <a:cubicBezTo>
                      <a:pt x="490" y="519"/>
                      <a:pt x="397" y="613"/>
                      <a:pt x="281" y="613"/>
                    </a:cubicBezTo>
                    <a:cubicBezTo>
                      <a:pt x="165" y="613"/>
                      <a:pt x="72" y="519"/>
                      <a:pt x="72" y="403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559"/>
                      <a:pt x="126" y="685"/>
                      <a:pt x="281" y="685"/>
                    </a:cubicBezTo>
                    <a:cubicBezTo>
                      <a:pt x="436" y="685"/>
                      <a:pt x="562" y="559"/>
                      <a:pt x="562" y="403"/>
                    </a:cubicBezTo>
                    <a:cubicBezTo>
                      <a:pt x="562" y="119"/>
                      <a:pt x="562" y="119"/>
                      <a:pt x="562" y="119"/>
                    </a:cubicBezTo>
                    <a:cubicBezTo>
                      <a:pt x="586" y="119"/>
                      <a:pt x="586" y="119"/>
                      <a:pt x="586" y="119"/>
                    </a:cubicBezTo>
                    <a:lnTo>
                      <a:pt x="5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grpSp>
            <p:nvGrpSpPr>
              <p:cNvPr id="8" name="组合 1">
                <a:extLst>
                  <a:ext uri="{FF2B5EF4-FFF2-40B4-BE49-F238E27FC236}">
                    <a16:creationId xmlns:a16="http://schemas.microsoft.com/office/drawing/2014/main" id="{917D0632-25B2-4950-BE20-3B72F6144EEF}"/>
                  </a:ext>
                </a:extLst>
              </p:cNvPr>
              <p:cNvGrpSpPr/>
              <p:nvPr/>
            </p:nvGrpSpPr>
            <p:grpSpPr>
              <a:xfrm>
                <a:off x="1313044" y="1949053"/>
                <a:ext cx="802574" cy="799845"/>
                <a:chOff x="1750419" y="2597823"/>
                <a:chExt cx="1069913" cy="1066274"/>
              </a:xfrm>
              <a:grpFill/>
            </p:grpSpPr>
            <p:sp>
              <p:nvSpPr>
                <p:cNvPr id="9" name="Oval 7">
                  <a:extLst>
                    <a:ext uri="{FF2B5EF4-FFF2-40B4-BE49-F238E27FC236}">
                      <a16:creationId xmlns:a16="http://schemas.microsoft.com/office/drawing/2014/main" id="{387A12F1-C3FF-46F4-AA16-E3727EDCD9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50419" y="2597823"/>
                  <a:ext cx="1069913" cy="106627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/>
                <a:lstStyle/>
                <a:p>
                  <a:endParaRPr lang="zh-CN" altLang="en-US" dirty="0">
                    <a:solidFill>
                      <a:schemeClr val="bg1">
                        <a:lumMod val="85000"/>
                      </a:schemeClr>
                    </a:solidFill>
                  </a:endParaRPr>
                </a:p>
              </p:txBody>
            </p:sp>
            <p:grpSp>
              <p:nvGrpSpPr>
                <p:cNvPr id="10" name="Group 19">
                  <a:extLst>
                    <a:ext uri="{FF2B5EF4-FFF2-40B4-BE49-F238E27FC236}">
                      <a16:creationId xmlns:a16="http://schemas.microsoft.com/office/drawing/2014/main" id="{4F1BBEAF-F850-4230-9B79-25DFE15B0BE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037913" y="2825270"/>
                  <a:ext cx="494926" cy="602282"/>
                  <a:chOff x="0" y="0"/>
                  <a:chExt cx="272" cy="331"/>
                </a:xfrm>
                <a:grpFill/>
              </p:grpSpPr>
              <p:sp>
                <p:nvSpPr>
                  <p:cNvPr id="11" name="Freeform 20">
                    <a:extLst>
                      <a:ext uri="{FF2B5EF4-FFF2-40B4-BE49-F238E27FC236}">
                        <a16:creationId xmlns:a16="http://schemas.microsoft.com/office/drawing/2014/main" id="{4DB333C8-4673-4395-B533-9581E57F6B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" y="0"/>
                    <a:ext cx="202" cy="208"/>
                  </a:xfrm>
                  <a:custGeom>
                    <a:avLst/>
                    <a:gdLst>
                      <a:gd name="T0" fmla="*/ 62 w 123"/>
                      <a:gd name="T1" fmla="*/ 33 h 127"/>
                      <a:gd name="T2" fmla="*/ 49 w 123"/>
                      <a:gd name="T3" fmla="*/ 30 h 127"/>
                      <a:gd name="T4" fmla="*/ 49 w 123"/>
                      <a:gd name="T5" fmla="*/ 0 h 127"/>
                      <a:gd name="T6" fmla="*/ 0 w 123"/>
                      <a:gd name="T7" fmla="*/ 48 h 127"/>
                      <a:gd name="T8" fmla="*/ 49 w 123"/>
                      <a:gd name="T9" fmla="*/ 95 h 127"/>
                      <a:gd name="T10" fmla="*/ 49 w 123"/>
                      <a:gd name="T11" fmla="*/ 65 h 127"/>
                      <a:gd name="T12" fmla="*/ 96 w 123"/>
                      <a:gd name="T13" fmla="*/ 107 h 127"/>
                      <a:gd name="T14" fmla="*/ 78 w 123"/>
                      <a:gd name="T15" fmla="*/ 127 h 127"/>
                      <a:gd name="T16" fmla="*/ 115 w 123"/>
                      <a:gd name="T17" fmla="*/ 98 h 127"/>
                      <a:gd name="T18" fmla="*/ 62 w 123"/>
                      <a:gd name="T19" fmla="*/ 33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2" y="33"/>
                        </a:moveTo>
                        <a:cubicBezTo>
                          <a:pt x="57" y="31"/>
                          <a:pt x="53" y="30"/>
                          <a:pt x="49" y="30"/>
                        </a:cubicBezTo>
                        <a:cubicBezTo>
                          <a:pt x="49" y="0"/>
                          <a:pt x="49" y="0"/>
                          <a:pt x="49" y="0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49" y="95"/>
                          <a:pt x="49" y="95"/>
                          <a:pt x="49" y="95"/>
                        </a:cubicBezTo>
                        <a:cubicBezTo>
                          <a:pt x="49" y="65"/>
                          <a:pt x="49" y="65"/>
                          <a:pt x="49" y="65"/>
                        </a:cubicBezTo>
                        <a:cubicBezTo>
                          <a:pt x="86" y="67"/>
                          <a:pt x="102" y="86"/>
                          <a:pt x="96" y="107"/>
                        </a:cubicBezTo>
                        <a:cubicBezTo>
                          <a:pt x="93" y="116"/>
                          <a:pt x="86" y="123"/>
                          <a:pt x="78" y="127"/>
                        </a:cubicBezTo>
                        <a:cubicBezTo>
                          <a:pt x="96" y="123"/>
                          <a:pt x="111" y="113"/>
                          <a:pt x="115" y="98"/>
                        </a:cubicBezTo>
                        <a:cubicBezTo>
                          <a:pt x="123" y="72"/>
                          <a:pt x="99" y="43"/>
                          <a:pt x="62" y="33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  <p:sp>
                <p:nvSpPr>
                  <p:cNvPr id="12" name="Freeform 21">
                    <a:extLst>
                      <a:ext uri="{FF2B5EF4-FFF2-40B4-BE49-F238E27FC236}">
                        <a16:creationId xmlns:a16="http://schemas.microsoft.com/office/drawing/2014/main" id="{82F57797-61DF-40AB-8CEF-60917AC0D8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0" y="123"/>
                    <a:ext cx="202" cy="208"/>
                  </a:xfrm>
                  <a:custGeom>
                    <a:avLst/>
                    <a:gdLst>
                      <a:gd name="T0" fmla="*/ 61 w 123"/>
                      <a:gd name="T1" fmla="*/ 94 h 127"/>
                      <a:gd name="T2" fmla="*/ 74 w 123"/>
                      <a:gd name="T3" fmla="*/ 97 h 127"/>
                      <a:gd name="T4" fmla="*/ 74 w 123"/>
                      <a:gd name="T5" fmla="*/ 127 h 127"/>
                      <a:gd name="T6" fmla="*/ 123 w 123"/>
                      <a:gd name="T7" fmla="*/ 79 h 127"/>
                      <a:gd name="T8" fmla="*/ 74 w 123"/>
                      <a:gd name="T9" fmla="*/ 31 h 127"/>
                      <a:gd name="T10" fmla="*/ 74 w 123"/>
                      <a:gd name="T11" fmla="*/ 62 h 127"/>
                      <a:gd name="T12" fmla="*/ 27 w 123"/>
                      <a:gd name="T13" fmla="*/ 20 h 127"/>
                      <a:gd name="T14" fmla="*/ 45 w 123"/>
                      <a:gd name="T15" fmla="*/ 0 h 127"/>
                      <a:gd name="T16" fmla="*/ 8 w 123"/>
                      <a:gd name="T17" fmla="*/ 29 h 127"/>
                      <a:gd name="T18" fmla="*/ 61 w 123"/>
                      <a:gd name="T19" fmla="*/ 94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1" y="94"/>
                        </a:moveTo>
                        <a:cubicBezTo>
                          <a:pt x="66" y="96"/>
                          <a:pt x="70" y="96"/>
                          <a:pt x="74" y="97"/>
                        </a:cubicBezTo>
                        <a:cubicBezTo>
                          <a:pt x="74" y="127"/>
                          <a:pt x="74" y="127"/>
                          <a:pt x="74" y="127"/>
                        </a:cubicBezTo>
                        <a:cubicBezTo>
                          <a:pt x="123" y="79"/>
                          <a:pt x="123" y="79"/>
                          <a:pt x="123" y="79"/>
                        </a:cubicBezTo>
                        <a:cubicBezTo>
                          <a:pt x="74" y="31"/>
                          <a:pt x="74" y="31"/>
                          <a:pt x="74" y="31"/>
                        </a:cubicBezTo>
                        <a:cubicBezTo>
                          <a:pt x="74" y="62"/>
                          <a:pt x="74" y="62"/>
                          <a:pt x="74" y="62"/>
                        </a:cubicBezTo>
                        <a:cubicBezTo>
                          <a:pt x="37" y="59"/>
                          <a:pt x="21" y="41"/>
                          <a:pt x="27" y="20"/>
                        </a:cubicBezTo>
                        <a:cubicBezTo>
                          <a:pt x="30" y="11"/>
                          <a:pt x="37" y="4"/>
                          <a:pt x="45" y="0"/>
                        </a:cubicBezTo>
                        <a:cubicBezTo>
                          <a:pt x="27" y="4"/>
                          <a:pt x="12" y="14"/>
                          <a:pt x="8" y="29"/>
                        </a:cubicBezTo>
                        <a:cubicBezTo>
                          <a:pt x="0" y="55"/>
                          <a:pt x="24" y="84"/>
                          <a:pt x="61" y="94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</p:grpSp>
          </p:grpSp>
        </p:grp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8EEB7596-BB44-4128-95B9-3E0BC9A6695F}"/>
                </a:ext>
              </a:extLst>
            </p:cNvPr>
            <p:cNvSpPr/>
            <p:nvPr/>
          </p:nvSpPr>
          <p:spPr>
            <a:xfrm>
              <a:off x="869010" y="1534492"/>
              <a:ext cx="2658978" cy="4379494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02C09CE0-B3CF-4882-8E5C-6F4A929FB6FA}"/>
                </a:ext>
              </a:extLst>
            </p:cNvPr>
            <p:cNvGrpSpPr/>
            <p:nvPr/>
          </p:nvGrpSpPr>
          <p:grpSpPr>
            <a:xfrm>
              <a:off x="1171275" y="3775269"/>
              <a:ext cx="2276775" cy="1897393"/>
              <a:chOff x="-3324719" y="1673273"/>
              <a:chExt cx="2276775" cy="1897393"/>
            </a:xfrm>
          </p:grpSpPr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DA13F3C9-6286-43B6-A750-383559CF1FB8}"/>
                  </a:ext>
                </a:extLst>
              </p:cNvPr>
              <p:cNvSpPr/>
              <p:nvPr/>
            </p:nvSpPr>
            <p:spPr>
              <a:xfrm>
                <a:off x="-3324719" y="2185671"/>
                <a:ext cx="2048635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0CDD53DB-18D0-4CE3-879B-BB0A2E531D09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B5D1FA8-52F3-478A-8DA3-1E7F984C933F}"/>
              </a:ext>
            </a:extLst>
          </p:cNvPr>
          <p:cNvGrpSpPr/>
          <p:nvPr/>
        </p:nvGrpSpPr>
        <p:grpSpPr>
          <a:xfrm>
            <a:off x="4766511" y="1585522"/>
            <a:ext cx="2658978" cy="4379494"/>
            <a:chOff x="869010" y="1534492"/>
            <a:chExt cx="2658978" cy="4379494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021D8702-3D1A-41E6-9C15-9204FD39B5EE}"/>
                </a:ext>
              </a:extLst>
            </p:cNvPr>
            <p:cNvGrpSpPr/>
            <p:nvPr/>
          </p:nvGrpSpPr>
          <p:grpSpPr>
            <a:xfrm>
              <a:off x="1566365" y="1902596"/>
              <a:ext cx="1313056" cy="2029111"/>
              <a:chOff x="1085102" y="1445397"/>
              <a:chExt cx="1313056" cy="2029111"/>
            </a:xfrm>
            <a:solidFill>
              <a:schemeClr val="bg1"/>
            </a:solidFill>
          </p:grpSpPr>
          <p:sp>
            <p:nvSpPr>
              <p:cNvPr id="51" name="Line 6">
                <a:extLst>
                  <a:ext uri="{FF2B5EF4-FFF2-40B4-BE49-F238E27FC236}">
                    <a16:creationId xmlns:a16="http://schemas.microsoft.com/office/drawing/2014/main" id="{0FD15627-D4C2-4A1D-8814-00FC965DAD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14330" y="3059572"/>
                <a:ext cx="0" cy="414936"/>
              </a:xfrm>
              <a:prstGeom prst="line">
                <a:avLst/>
              </a:prstGeom>
              <a:grpFill/>
              <a:ln w="6350">
                <a:solidFill>
                  <a:schemeClr val="bg1">
                    <a:lumMod val="65000"/>
                  </a:schemeClr>
                </a:solidFill>
                <a:round/>
                <a:headEnd/>
                <a:tailEnd type="oval" w="sm" len="sm"/>
              </a:ln>
              <a:extLst/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52" name="Freeform 8">
                <a:extLst>
                  <a:ext uri="{FF2B5EF4-FFF2-40B4-BE49-F238E27FC236}">
                    <a16:creationId xmlns:a16="http://schemas.microsoft.com/office/drawing/2014/main" id="{6798A498-31F7-43CE-8632-3511F18A29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102" y="1445397"/>
                <a:ext cx="1313056" cy="1534172"/>
              </a:xfrm>
              <a:custGeom>
                <a:avLst/>
                <a:gdLst>
                  <a:gd name="T0" fmla="*/ 526 w 586"/>
                  <a:gd name="T1" fmla="*/ 0 h 685"/>
                  <a:gd name="T2" fmla="*/ 467 w 586"/>
                  <a:gd name="T3" fmla="*/ 119 h 685"/>
                  <a:gd name="T4" fmla="*/ 490 w 586"/>
                  <a:gd name="T5" fmla="*/ 119 h 685"/>
                  <a:gd name="T6" fmla="*/ 490 w 586"/>
                  <a:gd name="T7" fmla="*/ 403 h 685"/>
                  <a:gd name="T8" fmla="*/ 281 w 586"/>
                  <a:gd name="T9" fmla="*/ 613 h 685"/>
                  <a:gd name="T10" fmla="*/ 72 w 586"/>
                  <a:gd name="T11" fmla="*/ 403 h 685"/>
                  <a:gd name="T12" fmla="*/ 0 w 586"/>
                  <a:gd name="T13" fmla="*/ 403 h 685"/>
                  <a:gd name="T14" fmla="*/ 281 w 586"/>
                  <a:gd name="T15" fmla="*/ 685 h 685"/>
                  <a:gd name="T16" fmla="*/ 562 w 586"/>
                  <a:gd name="T17" fmla="*/ 403 h 685"/>
                  <a:gd name="T18" fmla="*/ 562 w 586"/>
                  <a:gd name="T19" fmla="*/ 119 h 685"/>
                  <a:gd name="T20" fmla="*/ 586 w 586"/>
                  <a:gd name="T21" fmla="*/ 119 h 685"/>
                  <a:gd name="T22" fmla="*/ 526 w 586"/>
                  <a:gd name="T23" fmla="*/ 0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86" h="685">
                    <a:moveTo>
                      <a:pt x="526" y="0"/>
                    </a:moveTo>
                    <a:cubicBezTo>
                      <a:pt x="467" y="119"/>
                      <a:pt x="467" y="119"/>
                      <a:pt x="467" y="119"/>
                    </a:cubicBezTo>
                    <a:cubicBezTo>
                      <a:pt x="490" y="119"/>
                      <a:pt x="490" y="119"/>
                      <a:pt x="490" y="119"/>
                    </a:cubicBezTo>
                    <a:cubicBezTo>
                      <a:pt x="490" y="403"/>
                      <a:pt x="490" y="403"/>
                      <a:pt x="490" y="403"/>
                    </a:cubicBezTo>
                    <a:cubicBezTo>
                      <a:pt x="490" y="519"/>
                      <a:pt x="397" y="613"/>
                      <a:pt x="281" y="613"/>
                    </a:cubicBezTo>
                    <a:cubicBezTo>
                      <a:pt x="165" y="613"/>
                      <a:pt x="72" y="519"/>
                      <a:pt x="72" y="403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559"/>
                      <a:pt x="126" y="685"/>
                      <a:pt x="281" y="685"/>
                    </a:cubicBezTo>
                    <a:cubicBezTo>
                      <a:pt x="436" y="685"/>
                      <a:pt x="562" y="559"/>
                      <a:pt x="562" y="403"/>
                    </a:cubicBezTo>
                    <a:cubicBezTo>
                      <a:pt x="562" y="119"/>
                      <a:pt x="562" y="119"/>
                      <a:pt x="562" y="119"/>
                    </a:cubicBezTo>
                    <a:cubicBezTo>
                      <a:pt x="586" y="119"/>
                      <a:pt x="586" y="119"/>
                      <a:pt x="586" y="119"/>
                    </a:cubicBezTo>
                    <a:lnTo>
                      <a:pt x="5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grpSp>
            <p:nvGrpSpPr>
              <p:cNvPr id="53" name="组合 1">
                <a:extLst>
                  <a:ext uri="{FF2B5EF4-FFF2-40B4-BE49-F238E27FC236}">
                    <a16:creationId xmlns:a16="http://schemas.microsoft.com/office/drawing/2014/main" id="{34C58F90-AF61-4D90-8239-36D55A190FBB}"/>
                  </a:ext>
                </a:extLst>
              </p:cNvPr>
              <p:cNvGrpSpPr/>
              <p:nvPr/>
            </p:nvGrpSpPr>
            <p:grpSpPr>
              <a:xfrm>
                <a:off x="1313044" y="1949053"/>
                <a:ext cx="802574" cy="799845"/>
                <a:chOff x="1750419" y="2597823"/>
                <a:chExt cx="1069913" cy="1066274"/>
              </a:xfrm>
              <a:grpFill/>
            </p:grpSpPr>
            <p:sp>
              <p:nvSpPr>
                <p:cNvPr id="54" name="Oval 7">
                  <a:extLst>
                    <a:ext uri="{FF2B5EF4-FFF2-40B4-BE49-F238E27FC236}">
                      <a16:creationId xmlns:a16="http://schemas.microsoft.com/office/drawing/2014/main" id="{CBA62715-6474-4033-AC5C-011F41BDE6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50419" y="2597823"/>
                  <a:ext cx="1069913" cy="106627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/>
                <a:lstStyle/>
                <a:p>
                  <a:endParaRPr lang="zh-CN" altLang="en-US" dirty="0">
                    <a:solidFill>
                      <a:schemeClr val="bg1">
                        <a:lumMod val="85000"/>
                      </a:schemeClr>
                    </a:solidFill>
                  </a:endParaRPr>
                </a:p>
              </p:txBody>
            </p:sp>
            <p:grpSp>
              <p:nvGrpSpPr>
                <p:cNvPr id="55" name="Group 19">
                  <a:extLst>
                    <a:ext uri="{FF2B5EF4-FFF2-40B4-BE49-F238E27FC236}">
                      <a16:creationId xmlns:a16="http://schemas.microsoft.com/office/drawing/2014/main" id="{A28403A1-3D19-4E78-B6A3-DFE0A2E81C1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037913" y="2825270"/>
                  <a:ext cx="494926" cy="602282"/>
                  <a:chOff x="0" y="0"/>
                  <a:chExt cx="272" cy="331"/>
                </a:xfrm>
                <a:grpFill/>
              </p:grpSpPr>
              <p:sp>
                <p:nvSpPr>
                  <p:cNvPr id="56" name="Freeform 20">
                    <a:extLst>
                      <a:ext uri="{FF2B5EF4-FFF2-40B4-BE49-F238E27FC236}">
                        <a16:creationId xmlns:a16="http://schemas.microsoft.com/office/drawing/2014/main" id="{CE2161AB-2D6C-403B-8FF5-274B5B7709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" y="0"/>
                    <a:ext cx="202" cy="208"/>
                  </a:xfrm>
                  <a:custGeom>
                    <a:avLst/>
                    <a:gdLst>
                      <a:gd name="T0" fmla="*/ 62 w 123"/>
                      <a:gd name="T1" fmla="*/ 33 h 127"/>
                      <a:gd name="T2" fmla="*/ 49 w 123"/>
                      <a:gd name="T3" fmla="*/ 30 h 127"/>
                      <a:gd name="T4" fmla="*/ 49 w 123"/>
                      <a:gd name="T5" fmla="*/ 0 h 127"/>
                      <a:gd name="T6" fmla="*/ 0 w 123"/>
                      <a:gd name="T7" fmla="*/ 48 h 127"/>
                      <a:gd name="T8" fmla="*/ 49 w 123"/>
                      <a:gd name="T9" fmla="*/ 95 h 127"/>
                      <a:gd name="T10" fmla="*/ 49 w 123"/>
                      <a:gd name="T11" fmla="*/ 65 h 127"/>
                      <a:gd name="T12" fmla="*/ 96 w 123"/>
                      <a:gd name="T13" fmla="*/ 107 h 127"/>
                      <a:gd name="T14" fmla="*/ 78 w 123"/>
                      <a:gd name="T15" fmla="*/ 127 h 127"/>
                      <a:gd name="T16" fmla="*/ 115 w 123"/>
                      <a:gd name="T17" fmla="*/ 98 h 127"/>
                      <a:gd name="T18" fmla="*/ 62 w 123"/>
                      <a:gd name="T19" fmla="*/ 33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2" y="33"/>
                        </a:moveTo>
                        <a:cubicBezTo>
                          <a:pt x="57" y="31"/>
                          <a:pt x="53" y="30"/>
                          <a:pt x="49" y="30"/>
                        </a:cubicBezTo>
                        <a:cubicBezTo>
                          <a:pt x="49" y="0"/>
                          <a:pt x="49" y="0"/>
                          <a:pt x="49" y="0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49" y="95"/>
                          <a:pt x="49" y="95"/>
                          <a:pt x="49" y="95"/>
                        </a:cubicBezTo>
                        <a:cubicBezTo>
                          <a:pt x="49" y="65"/>
                          <a:pt x="49" y="65"/>
                          <a:pt x="49" y="65"/>
                        </a:cubicBezTo>
                        <a:cubicBezTo>
                          <a:pt x="86" y="67"/>
                          <a:pt x="102" y="86"/>
                          <a:pt x="96" y="107"/>
                        </a:cubicBezTo>
                        <a:cubicBezTo>
                          <a:pt x="93" y="116"/>
                          <a:pt x="86" y="123"/>
                          <a:pt x="78" y="127"/>
                        </a:cubicBezTo>
                        <a:cubicBezTo>
                          <a:pt x="96" y="123"/>
                          <a:pt x="111" y="113"/>
                          <a:pt x="115" y="98"/>
                        </a:cubicBezTo>
                        <a:cubicBezTo>
                          <a:pt x="123" y="72"/>
                          <a:pt x="99" y="43"/>
                          <a:pt x="62" y="33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  <p:sp>
                <p:nvSpPr>
                  <p:cNvPr id="57" name="Freeform 21">
                    <a:extLst>
                      <a:ext uri="{FF2B5EF4-FFF2-40B4-BE49-F238E27FC236}">
                        <a16:creationId xmlns:a16="http://schemas.microsoft.com/office/drawing/2014/main" id="{91B6C9C5-DC5A-4F5B-85C0-159103DE36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0" y="123"/>
                    <a:ext cx="202" cy="208"/>
                  </a:xfrm>
                  <a:custGeom>
                    <a:avLst/>
                    <a:gdLst>
                      <a:gd name="T0" fmla="*/ 61 w 123"/>
                      <a:gd name="T1" fmla="*/ 94 h 127"/>
                      <a:gd name="T2" fmla="*/ 74 w 123"/>
                      <a:gd name="T3" fmla="*/ 97 h 127"/>
                      <a:gd name="T4" fmla="*/ 74 w 123"/>
                      <a:gd name="T5" fmla="*/ 127 h 127"/>
                      <a:gd name="T6" fmla="*/ 123 w 123"/>
                      <a:gd name="T7" fmla="*/ 79 h 127"/>
                      <a:gd name="T8" fmla="*/ 74 w 123"/>
                      <a:gd name="T9" fmla="*/ 31 h 127"/>
                      <a:gd name="T10" fmla="*/ 74 w 123"/>
                      <a:gd name="T11" fmla="*/ 62 h 127"/>
                      <a:gd name="T12" fmla="*/ 27 w 123"/>
                      <a:gd name="T13" fmla="*/ 20 h 127"/>
                      <a:gd name="T14" fmla="*/ 45 w 123"/>
                      <a:gd name="T15" fmla="*/ 0 h 127"/>
                      <a:gd name="T16" fmla="*/ 8 w 123"/>
                      <a:gd name="T17" fmla="*/ 29 h 127"/>
                      <a:gd name="T18" fmla="*/ 61 w 123"/>
                      <a:gd name="T19" fmla="*/ 94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1" y="94"/>
                        </a:moveTo>
                        <a:cubicBezTo>
                          <a:pt x="66" y="96"/>
                          <a:pt x="70" y="96"/>
                          <a:pt x="74" y="97"/>
                        </a:cubicBezTo>
                        <a:cubicBezTo>
                          <a:pt x="74" y="127"/>
                          <a:pt x="74" y="127"/>
                          <a:pt x="74" y="127"/>
                        </a:cubicBezTo>
                        <a:cubicBezTo>
                          <a:pt x="123" y="79"/>
                          <a:pt x="123" y="79"/>
                          <a:pt x="123" y="79"/>
                        </a:cubicBezTo>
                        <a:cubicBezTo>
                          <a:pt x="74" y="31"/>
                          <a:pt x="74" y="31"/>
                          <a:pt x="74" y="31"/>
                        </a:cubicBezTo>
                        <a:cubicBezTo>
                          <a:pt x="74" y="62"/>
                          <a:pt x="74" y="62"/>
                          <a:pt x="74" y="62"/>
                        </a:cubicBezTo>
                        <a:cubicBezTo>
                          <a:pt x="37" y="59"/>
                          <a:pt x="21" y="41"/>
                          <a:pt x="27" y="20"/>
                        </a:cubicBezTo>
                        <a:cubicBezTo>
                          <a:pt x="30" y="11"/>
                          <a:pt x="37" y="4"/>
                          <a:pt x="45" y="0"/>
                        </a:cubicBezTo>
                        <a:cubicBezTo>
                          <a:pt x="27" y="4"/>
                          <a:pt x="12" y="14"/>
                          <a:pt x="8" y="29"/>
                        </a:cubicBezTo>
                        <a:cubicBezTo>
                          <a:pt x="0" y="55"/>
                          <a:pt x="24" y="84"/>
                          <a:pt x="61" y="94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</p:grpSp>
          </p:grpSp>
        </p:grpSp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2CFC1B84-9FFE-41EC-B8A3-D9224EA15219}"/>
                </a:ext>
              </a:extLst>
            </p:cNvPr>
            <p:cNvSpPr/>
            <p:nvPr/>
          </p:nvSpPr>
          <p:spPr>
            <a:xfrm>
              <a:off x="869010" y="1534492"/>
              <a:ext cx="2658978" cy="4379494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65DB5D14-EC8A-43F9-97EB-080498242893}"/>
                </a:ext>
              </a:extLst>
            </p:cNvPr>
            <p:cNvGrpSpPr/>
            <p:nvPr/>
          </p:nvGrpSpPr>
          <p:grpSpPr>
            <a:xfrm>
              <a:off x="1171275" y="3775269"/>
              <a:ext cx="2276775" cy="1897393"/>
              <a:chOff x="-3324719" y="1673273"/>
              <a:chExt cx="2276775" cy="1897393"/>
            </a:xfrm>
          </p:grpSpPr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2CD5A8BD-CB18-4A83-9A72-6DE47576CDFE}"/>
                  </a:ext>
                </a:extLst>
              </p:cNvPr>
              <p:cNvSpPr/>
              <p:nvPr/>
            </p:nvSpPr>
            <p:spPr>
              <a:xfrm>
                <a:off x="-3324719" y="2185671"/>
                <a:ext cx="2048635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2CD8EF58-0000-4F46-8389-92C9736AE002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EC4F7944-7ACA-4852-AB72-3B3D2A086A02}"/>
              </a:ext>
            </a:extLst>
          </p:cNvPr>
          <p:cNvGrpSpPr/>
          <p:nvPr/>
        </p:nvGrpSpPr>
        <p:grpSpPr>
          <a:xfrm>
            <a:off x="8443994" y="1534492"/>
            <a:ext cx="2658978" cy="4379494"/>
            <a:chOff x="869010" y="1534492"/>
            <a:chExt cx="2658978" cy="4379494"/>
          </a:xfrm>
        </p:grpSpPr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968D395D-B36F-4A86-BE96-489CE95F6A4B}"/>
                </a:ext>
              </a:extLst>
            </p:cNvPr>
            <p:cNvGrpSpPr/>
            <p:nvPr/>
          </p:nvGrpSpPr>
          <p:grpSpPr>
            <a:xfrm>
              <a:off x="1566365" y="1902596"/>
              <a:ext cx="1313056" cy="2029111"/>
              <a:chOff x="1085102" y="1445397"/>
              <a:chExt cx="1313056" cy="2029111"/>
            </a:xfrm>
            <a:solidFill>
              <a:schemeClr val="bg1"/>
            </a:solidFill>
          </p:grpSpPr>
          <p:sp>
            <p:nvSpPr>
              <p:cNvPr id="64" name="Line 6">
                <a:extLst>
                  <a:ext uri="{FF2B5EF4-FFF2-40B4-BE49-F238E27FC236}">
                    <a16:creationId xmlns:a16="http://schemas.microsoft.com/office/drawing/2014/main" id="{1A6EA6C2-EB67-4640-B63E-056895468E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14330" y="3059572"/>
                <a:ext cx="0" cy="414936"/>
              </a:xfrm>
              <a:prstGeom prst="line">
                <a:avLst/>
              </a:prstGeom>
              <a:grpFill/>
              <a:ln w="6350">
                <a:solidFill>
                  <a:schemeClr val="bg1">
                    <a:lumMod val="65000"/>
                  </a:schemeClr>
                </a:solidFill>
                <a:round/>
                <a:headEnd/>
                <a:tailEnd type="oval" w="sm" len="sm"/>
              </a:ln>
              <a:extLst/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65" name="Freeform 8">
                <a:extLst>
                  <a:ext uri="{FF2B5EF4-FFF2-40B4-BE49-F238E27FC236}">
                    <a16:creationId xmlns:a16="http://schemas.microsoft.com/office/drawing/2014/main" id="{DCCA7791-5D3B-4229-B345-2AC0945374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102" y="1445397"/>
                <a:ext cx="1313056" cy="1534172"/>
              </a:xfrm>
              <a:custGeom>
                <a:avLst/>
                <a:gdLst>
                  <a:gd name="T0" fmla="*/ 526 w 586"/>
                  <a:gd name="T1" fmla="*/ 0 h 685"/>
                  <a:gd name="T2" fmla="*/ 467 w 586"/>
                  <a:gd name="T3" fmla="*/ 119 h 685"/>
                  <a:gd name="T4" fmla="*/ 490 w 586"/>
                  <a:gd name="T5" fmla="*/ 119 h 685"/>
                  <a:gd name="T6" fmla="*/ 490 w 586"/>
                  <a:gd name="T7" fmla="*/ 403 h 685"/>
                  <a:gd name="T8" fmla="*/ 281 w 586"/>
                  <a:gd name="T9" fmla="*/ 613 h 685"/>
                  <a:gd name="T10" fmla="*/ 72 w 586"/>
                  <a:gd name="T11" fmla="*/ 403 h 685"/>
                  <a:gd name="T12" fmla="*/ 0 w 586"/>
                  <a:gd name="T13" fmla="*/ 403 h 685"/>
                  <a:gd name="T14" fmla="*/ 281 w 586"/>
                  <a:gd name="T15" fmla="*/ 685 h 685"/>
                  <a:gd name="T16" fmla="*/ 562 w 586"/>
                  <a:gd name="T17" fmla="*/ 403 h 685"/>
                  <a:gd name="T18" fmla="*/ 562 w 586"/>
                  <a:gd name="T19" fmla="*/ 119 h 685"/>
                  <a:gd name="T20" fmla="*/ 586 w 586"/>
                  <a:gd name="T21" fmla="*/ 119 h 685"/>
                  <a:gd name="T22" fmla="*/ 526 w 586"/>
                  <a:gd name="T23" fmla="*/ 0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86" h="685">
                    <a:moveTo>
                      <a:pt x="526" y="0"/>
                    </a:moveTo>
                    <a:cubicBezTo>
                      <a:pt x="467" y="119"/>
                      <a:pt x="467" y="119"/>
                      <a:pt x="467" y="119"/>
                    </a:cubicBezTo>
                    <a:cubicBezTo>
                      <a:pt x="490" y="119"/>
                      <a:pt x="490" y="119"/>
                      <a:pt x="490" y="119"/>
                    </a:cubicBezTo>
                    <a:cubicBezTo>
                      <a:pt x="490" y="403"/>
                      <a:pt x="490" y="403"/>
                      <a:pt x="490" y="403"/>
                    </a:cubicBezTo>
                    <a:cubicBezTo>
                      <a:pt x="490" y="519"/>
                      <a:pt x="397" y="613"/>
                      <a:pt x="281" y="613"/>
                    </a:cubicBezTo>
                    <a:cubicBezTo>
                      <a:pt x="165" y="613"/>
                      <a:pt x="72" y="519"/>
                      <a:pt x="72" y="403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559"/>
                      <a:pt x="126" y="685"/>
                      <a:pt x="281" y="685"/>
                    </a:cubicBezTo>
                    <a:cubicBezTo>
                      <a:pt x="436" y="685"/>
                      <a:pt x="562" y="559"/>
                      <a:pt x="562" y="403"/>
                    </a:cubicBezTo>
                    <a:cubicBezTo>
                      <a:pt x="562" y="119"/>
                      <a:pt x="562" y="119"/>
                      <a:pt x="562" y="119"/>
                    </a:cubicBezTo>
                    <a:cubicBezTo>
                      <a:pt x="586" y="119"/>
                      <a:pt x="586" y="119"/>
                      <a:pt x="586" y="119"/>
                    </a:cubicBezTo>
                    <a:lnTo>
                      <a:pt x="5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68592" tIns="34296" rIns="68592" bIns="34296"/>
              <a:lstStyle/>
              <a:p>
                <a:endParaRPr lang="zh-CN" alt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grpSp>
            <p:nvGrpSpPr>
              <p:cNvPr id="66" name="组合 1">
                <a:extLst>
                  <a:ext uri="{FF2B5EF4-FFF2-40B4-BE49-F238E27FC236}">
                    <a16:creationId xmlns:a16="http://schemas.microsoft.com/office/drawing/2014/main" id="{0E6ED9F6-E9A6-455F-A4E6-39FBE2D756A6}"/>
                  </a:ext>
                </a:extLst>
              </p:cNvPr>
              <p:cNvGrpSpPr/>
              <p:nvPr/>
            </p:nvGrpSpPr>
            <p:grpSpPr>
              <a:xfrm>
                <a:off x="1313044" y="1949053"/>
                <a:ext cx="802574" cy="799845"/>
                <a:chOff x="1750419" y="2597823"/>
                <a:chExt cx="1069913" cy="1066274"/>
              </a:xfrm>
              <a:grpFill/>
            </p:grpSpPr>
            <p:sp>
              <p:nvSpPr>
                <p:cNvPr id="67" name="Oval 7">
                  <a:extLst>
                    <a:ext uri="{FF2B5EF4-FFF2-40B4-BE49-F238E27FC236}">
                      <a16:creationId xmlns:a16="http://schemas.microsoft.com/office/drawing/2014/main" id="{CEC42455-66E1-4699-94B8-6680AD895BE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50419" y="2597823"/>
                  <a:ext cx="1069913" cy="106627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/>
                <a:lstStyle/>
                <a:p>
                  <a:endParaRPr lang="zh-CN" altLang="en-US" dirty="0">
                    <a:solidFill>
                      <a:schemeClr val="bg1">
                        <a:lumMod val="85000"/>
                      </a:schemeClr>
                    </a:solidFill>
                  </a:endParaRPr>
                </a:p>
              </p:txBody>
            </p:sp>
            <p:grpSp>
              <p:nvGrpSpPr>
                <p:cNvPr id="68" name="Group 19">
                  <a:extLst>
                    <a:ext uri="{FF2B5EF4-FFF2-40B4-BE49-F238E27FC236}">
                      <a16:creationId xmlns:a16="http://schemas.microsoft.com/office/drawing/2014/main" id="{220E4E12-0B93-41F9-B2CB-9C1474D38D2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037913" y="2825270"/>
                  <a:ext cx="494926" cy="602282"/>
                  <a:chOff x="0" y="0"/>
                  <a:chExt cx="272" cy="331"/>
                </a:xfrm>
                <a:grpFill/>
              </p:grpSpPr>
              <p:sp>
                <p:nvSpPr>
                  <p:cNvPr id="69" name="Freeform 20">
                    <a:extLst>
                      <a:ext uri="{FF2B5EF4-FFF2-40B4-BE49-F238E27FC236}">
                        <a16:creationId xmlns:a16="http://schemas.microsoft.com/office/drawing/2014/main" id="{FBCD39AF-0AC4-4763-80C6-F0E8A0783E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" y="0"/>
                    <a:ext cx="202" cy="208"/>
                  </a:xfrm>
                  <a:custGeom>
                    <a:avLst/>
                    <a:gdLst>
                      <a:gd name="T0" fmla="*/ 62 w 123"/>
                      <a:gd name="T1" fmla="*/ 33 h 127"/>
                      <a:gd name="T2" fmla="*/ 49 w 123"/>
                      <a:gd name="T3" fmla="*/ 30 h 127"/>
                      <a:gd name="T4" fmla="*/ 49 w 123"/>
                      <a:gd name="T5" fmla="*/ 0 h 127"/>
                      <a:gd name="T6" fmla="*/ 0 w 123"/>
                      <a:gd name="T7" fmla="*/ 48 h 127"/>
                      <a:gd name="T8" fmla="*/ 49 w 123"/>
                      <a:gd name="T9" fmla="*/ 95 h 127"/>
                      <a:gd name="T10" fmla="*/ 49 w 123"/>
                      <a:gd name="T11" fmla="*/ 65 h 127"/>
                      <a:gd name="T12" fmla="*/ 96 w 123"/>
                      <a:gd name="T13" fmla="*/ 107 h 127"/>
                      <a:gd name="T14" fmla="*/ 78 w 123"/>
                      <a:gd name="T15" fmla="*/ 127 h 127"/>
                      <a:gd name="T16" fmla="*/ 115 w 123"/>
                      <a:gd name="T17" fmla="*/ 98 h 127"/>
                      <a:gd name="T18" fmla="*/ 62 w 123"/>
                      <a:gd name="T19" fmla="*/ 33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2" y="33"/>
                        </a:moveTo>
                        <a:cubicBezTo>
                          <a:pt x="57" y="31"/>
                          <a:pt x="53" y="30"/>
                          <a:pt x="49" y="30"/>
                        </a:cubicBezTo>
                        <a:cubicBezTo>
                          <a:pt x="49" y="0"/>
                          <a:pt x="49" y="0"/>
                          <a:pt x="49" y="0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49" y="95"/>
                          <a:pt x="49" y="95"/>
                          <a:pt x="49" y="95"/>
                        </a:cubicBezTo>
                        <a:cubicBezTo>
                          <a:pt x="49" y="65"/>
                          <a:pt x="49" y="65"/>
                          <a:pt x="49" y="65"/>
                        </a:cubicBezTo>
                        <a:cubicBezTo>
                          <a:pt x="86" y="67"/>
                          <a:pt x="102" y="86"/>
                          <a:pt x="96" y="107"/>
                        </a:cubicBezTo>
                        <a:cubicBezTo>
                          <a:pt x="93" y="116"/>
                          <a:pt x="86" y="123"/>
                          <a:pt x="78" y="127"/>
                        </a:cubicBezTo>
                        <a:cubicBezTo>
                          <a:pt x="96" y="123"/>
                          <a:pt x="111" y="113"/>
                          <a:pt x="115" y="98"/>
                        </a:cubicBezTo>
                        <a:cubicBezTo>
                          <a:pt x="123" y="72"/>
                          <a:pt x="99" y="43"/>
                          <a:pt x="62" y="33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  <p:sp>
                <p:nvSpPr>
                  <p:cNvPr id="70" name="Freeform 21">
                    <a:extLst>
                      <a:ext uri="{FF2B5EF4-FFF2-40B4-BE49-F238E27FC236}">
                        <a16:creationId xmlns:a16="http://schemas.microsoft.com/office/drawing/2014/main" id="{1106C684-98B6-4FA6-8141-157A5B92A8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0" y="123"/>
                    <a:ext cx="202" cy="208"/>
                  </a:xfrm>
                  <a:custGeom>
                    <a:avLst/>
                    <a:gdLst>
                      <a:gd name="T0" fmla="*/ 61 w 123"/>
                      <a:gd name="T1" fmla="*/ 94 h 127"/>
                      <a:gd name="T2" fmla="*/ 74 w 123"/>
                      <a:gd name="T3" fmla="*/ 97 h 127"/>
                      <a:gd name="T4" fmla="*/ 74 w 123"/>
                      <a:gd name="T5" fmla="*/ 127 h 127"/>
                      <a:gd name="T6" fmla="*/ 123 w 123"/>
                      <a:gd name="T7" fmla="*/ 79 h 127"/>
                      <a:gd name="T8" fmla="*/ 74 w 123"/>
                      <a:gd name="T9" fmla="*/ 31 h 127"/>
                      <a:gd name="T10" fmla="*/ 74 w 123"/>
                      <a:gd name="T11" fmla="*/ 62 h 127"/>
                      <a:gd name="T12" fmla="*/ 27 w 123"/>
                      <a:gd name="T13" fmla="*/ 20 h 127"/>
                      <a:gd name="T14" fmla="*/ 45 w 123"/>
                      <a:gd name="T15" fmla="*/ 0 h 127"/>
                      <a:gd name="T16" fmla="*/ 8 w 123"/>
                      <a:gd name="T17" fmla="*/ 29 h 127"/>
                      <a:gd name="T18" fmla="*/ 61 w 123"/>
                      <a:gd name="T19" fmla="*/ 94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3" h="127">
                        <a:moveTo>
                          <a:pt x="61" y="94"/>
                        </a:moveTo>
                        <a:cubicBezTo>
                          <a:pt x="66" y="96"/>
                          <a:pt x="70" y="96"/>
                          <a:pt x="74" y="97"/>
                        </a:cubicBezTo>
                        <a:cubicBezTo>
                          <a:pt x="74" y="127"/>
                          <a:pt x="74" y="127"/>
                          <a:pt x="74" y="127"/>
                        </a:cubicBezTo>
                        <a:cubicBezTo>
                          <a:pt x="123" y="79"/>
                          <a:pt x="123" y="79"/>
                          <a:pt x="123" y="79"/>
                        </a:cubicBezTo>
                        <a:cubicBezTo>
                          <a:pt x="74" y="31"/>
                          <a:pt x="74" y="31"/>
                          <a:pt x="74" y="31"/>
                        </a:cubicBezTo>
                        <a:cubicBezTo>
                          <a:pt x="74" y="62"/>
                          <a:pt x="74" y="62"/>
                          <a:pt x="74" y="62"/>
                        </a:cubicBezTo>
                        <a:cubicBezTo>
                          <a:pt x="37" y="59"/>
                          <a:pt x="21" y="41"/>
                          <a:pt x="27" y="20"/>
                        </a:cubicBezTo>
                        <a:cubicBezTo>
                          <a:pt x="30" y="11"/>
                          <a:pt x="37" y="4"/>
                          <a:pt x="45" y="0"/>
                        </a:cubicBezTo>
                        <a:cubicBezTo>
                          <a:pt x="27" y="4"/>
                          <a:pt x="12" y="14"/>
                          <a:pt x="8" y="29"/>
                        </a:cubicBezTo>
                        <a:cubicBezTo>
                          <a:pt x="0" y="55"/>
                          <a:pt x="24" y="84"/>
                          <a:pt x="61" y="94"/>
                        </a:cubicBezTo>
                        <a:close/>
                      </a:path>
                    </a:pathLst>
                  </a:custGeom>
                  <a:solidFill>
                    <a:srgbClr val="0B1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>
                      <a:solidFill>
                        <a:schemeClr val="bg1">
                          <a:lumMod val="85000"/>
                        </a:schemeClr>
                      </a:solidFill>
                    </a:endParaRPr>
                  </a:p>
                </p:txBody>
              </p:sp>
            </p:grpSp>
          </p:grpSp>
        </p:grpSp>
        <p:sp>
          <p:nvSpPr>
            <p:cNvPr id="60" name="矩形: 圆角 59">
              <a:extLst>
                <a:ext uri="{FF2B5EF4-FFF2-40B4-BE49-F238E27FC236}">
                  <a16:creationId xmlns:a16="http://schemas.microsoft.com/office/drawing/2014/main" id="{F40C8313-6017-451A-AE33-490F1E50B78B}"/>
                </a:ext>
              </a:extLst>
            </p:cNvPr>
            <p:cNvSpPr/>
            <p:nvPr/>
          </p:nvSpPr>
          <p:spPr>
            <a:xfrm>
              <a:off x="869010" y="1534492"/>
              <a:ext cx="2658978" cy="4379494"/>
            </a:xfrm>
            <a:prstGeom prst="round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385C016A-9FF5-49A1-80B1-987CE86E43AD}"/>
                </a:ext>
              </a:extLst>
            </p:cNvPr>
            <p:cNvGrpSpPr/>
            <p:nvPr/>
          </p:nvGrpSpPr>
          <p:grpSpPr>
            <a:xfrm>
              <a:off x="1171275" y="3775269"/>
              <a:ext cx="2276775" cy="1897393"/>
              <a:chOff x="-3324719" y="1673273"/>
              <a:chExt cx="2276775" cy="1897393"/>
            </a:xfrm>
          </p:grpSpPr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C252F751-1AC8-4A5D-BA7A-96C05399C6BA}"/>
                  </a:ext>
                </a:extLst>
              </p:cNvPr>
              <p:cNvSpPr/>
              <p:nvPr/>
            </p:nvSpPr>
            <p:spPr>
              <a:xfrm>
                <a:off x="-3324719" y="2185671"/>
                <a:ext cx="2048635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您的内容打在这里或者通过复制您的文本后在此框中选择粘贴</a:t>
                </a:r>
                <a:r>
                  <a:rPr lang="en-US" altLang="zh-CN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.</a:t>
                </a:r>
                <a:r>
                  <a:rPr lang="zh-CN" altLang="en-US" sz="1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您的内容打在这里或者通过复制您的文本后您的内容打在这里。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25FEBDDD-7470-498E-B7A9-3DB76C4815E4}"/>
                  </a:ext>
                </a:extLst>
              </p:cNvPr>
              <p:cNvSpPr txBox="1"/>
              <p:nvPr/>
            </p:nvSpPr>
            <p:spPr>
              <a:xfrm>
                <a:off x="-3181596" y="1673273"/>
                <a:ext cx="21336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请输入您的标题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1561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98EFA5A4-1821-476F-8474-702FB4F7022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>
            <a:off x="0" y="1"/>
            <a:ext cx="5299587" cy="532908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A1D502C-2FDA-4F44-AACB-DD31AA1685C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60" b="54459"/>
          <a:stretch/>
        </p:blipFill>
        <p:spPr>
          <a:xfrm flipH="1">
            <a:off x="6892413" y="-73741"/>
            <a:ext cx="5299587" cy="5329084"/>
          </a:xfrm>
          <a:prstGeom prst="rect">
            <a:avLst/>
          </a:pr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47C1563F-0F64-464D-B8BC-962CE66B37B8}"/>
              </a:ext>
            </a:extLst>
          </p:cNvPr>
          <p:cNvGrpSpPr/>
          <p:nvPr/>
        </p:nvGrpSpPr>
        <p:grpSpPr>
          <a:xfrm>
            <a:off x="3673549" y="1092575"/>
            <a:ext cx="4844903" cy="4257665"/>
            <a:chOff x="3575395" y="1437931"/>
            <a:chExt cx="4844903" cy="4257665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12EC7960-8FF4-44C4-86D9-608B271E155F}"/>
                </a:ext>
              </a:extLst>
            </p:cNvPr>
            <p:cNvGrpSpPr/>
            <p:nvPr/>
          </p:nvGrpSpPr>
          <p:grpSpPr>
            <a:xfrm>
              <a:off x="3973962" y="1437931"/>
              <a:ext cx="4244072" cy="4257665"/>
              <a:chOff x="3620725" y="883629"/>
              <a:chExt cx="5004617" cy="5020646"/>
            </a:xfrm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B419648D-A241-409F-86BE-C6356DF7C7FA}"/>
                  </a:ext>
                </a:extLst>
              </p:cNvPr>
              <p:cNvSpPr/>
              <p:nvPr/>
            </p:nvSpPr>
            <p:spPr>
              <a:xfrm flipH="1" flipV="1">
                <a:off x="3674792" y="883629"/>
                <a:ext cx="4950550" cy="495055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alpha val="0"/>
                    </a:schemeClr>
                  </a:gs>
                  <a:gs pos="40000">
                    <a:schemeClr val="bg1">
                      <a:alpha val="0"/>
                    </a:schemeClr>
                  </a:gs>
                  <a:gs pos="0">
                    <a:schemeClr val="bg1">
                      <a:alpha val="33000"/>
                    </a:schemeClr>
                  </a:gs>
                </a:gsLst>
                <a:lin ang="2700000" scaled="0"/>
              </a:gra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A50AC2EB-3BC8-4C16-9688-F894D58B5C6A}"/>
                  </a:ext>
                </a:extLst>
              </p:cNvPr>
              <p:cNvSpPr/>
              <p:nvPr/>
            </p:nvSpPr>
            <p:spPr>
              <a:xfrm flipH="1" flipV="1">
                <a:off x="3620725" y="953725"/>
                <a:ext cx="4950550" cy="4950550"/>
              </a:xfrm>
              <a:prstGeom prst="ellipse">
                <a:avLst/>
              </a:prstGeom>
              <a:noFill/>
              <a:ln w="9525">
                <a:gradFill flip="none" rotWithShape="1">
                  <a:gsLst>
                    <a:gs pos="22000">
                      <a:schemeClr val="bg1"/>
                    </a:gs>
                    <a:gs pos="35000">
                      <a:schemeClr val="bg1">
                        <a:alpha val="0"/>
                      </a:schemeClr>
                    </a:gs>
                    <a:gs pos="100000">
                      <a:srgbClr val="D8210D">
                        <a:alpha val="0"/>
                      </a:srgbClr>
                    </a:gs>
                  </a:gsLst>
                  <a:lin ang="138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2630D879-1D7E-4E95-9814-D31BA3550A22}"/>
                </a:ext>
              </a:extLst>
            </p:cNvPr>
            <p:cNvSpPr/>
            <p:nvPr/>
          </p:nvSpPr>
          <p:spPr>
            <a:xfrm>
              <a:off x="5445122" y="2563399"/>
              <a:ext cx="1208985" cy="14465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>
                <a:defRPr/>
              </a:pPr>
              <a:r>
                <a:rPr lang="en-US" altLang="zh-CN" sz="8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</a:rPr>
                <a:t>02</a:t>
              </a:r>
              <a:endParaRPr lang="zh-CN" altLang="en-US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endParaRPr>
            </a:p>
          </p:txBody>
        </p:sp>
        <p:sp>
          <p:nvSpPr>
            <p:cNvPr id="6" name="文本框 32">
              <a:extLst>
                <a:ext uri="{FF2B5EF4-FFF2-40B4-BE49-F238E27FC236}">
                  <a16:creationId xmlns:a16="http://schemas.microsoft.com/office/drawing/2014/main" id="{3EB801C7-899D-494D-8513-8904226A83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93782" y="4015424"/>
              <a:ext cx="305028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单击此处添加标题</a:t>
              </a: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AED735E6-34BD-4C46-AA6A-D503B91D53F6}"/>
                </a:ext>
              </a:extLst>
            </p:cNvPr>
            <p:cNvGrpSpPr/>
            <p:nvPr/>
          </p:nvGrpSpPr>
          <p:grpSpPr>
            <a:xfrm>
              <a:off x="3575395" y="4139713"/>
              <a:ext cx="892546" cy="733571"/>
              <a:chOff x="3755490" y="2475060"/>
              <a:chExt cx="1565505" cy="1286667"/>
            </a:xfrm>
          </p:grpSpPr>
          <p:pic>
            <p:nvPicPr>
              <p:cNvPr id="27" name="PA_图片 6">
                <a:extLst>
                  <a:ext uri="{FF2B5EF4-FFF2-40B4-BE49-F238E27FC236}">
                    <a16:creationId xmlns:a16="http://schemas.microsoft.com/office/drawing/2014/main" id="{FACC7D8A-A427-45E7-9CD9-719B48FA9A82}"/>
                  </a:ext>
                </a:extLst>
              </p:cNvPr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755490" y="2475060"/>
                <a:ext cx="1296450" cy="1286667"/>
              </a:xfrm>
              <a:prstGeom prst="rect">
                <a:avLst/>
              </a:prstGeom>
            </p:spPr>
          </p:pic>
          <p:pic>
            <p:nvPicPr>
              <p:cNvPr id="28" name="PA_图片 6">
                <a:extLst>
                  <a:ext uri="{FF2B5EF4-FFF2-40B4-BE49-F238E27FC236}">
                    <a16:creationId xmlns:a16="http://schemas.microsoft.com/office/drawing/2014/main" id="{187C1F66-9141-406F-A5D8-CD42C43BBC27}"/>
                  </a:ext>
                </a:extLst>
              </p:cNvPr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4358641" y="2653535"/>
                <a:ext cx="962354" cy="955091"/>
              </a:xfrm>
              <a:prstGeom prst="rect">
                <a:avLst/>
              </a:prstGeom>
            </p:spPr>
          </p:pic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C41874A0-6372-43EF-BE51-C43096FE493D}"/>
                </a:ext>
              </a:extLst>
            </p:cNvPr>
            <p:cNvGrpSpPr/>
            <p:nvPr/>
          </p:nvGrpSpPr>
          <p:grpSpPr>
            <a:xfrm flipH="1">
              <a:off x="7527752" y="4586935"/>
              <a:ext cx="892546" cy="733571"/>
              <a:chOff x="3755490" y="2475060"/>
              <a:chExt cx="1565505" cy="1286667"/>
            </a:xfrm>
          </p:grpSpPr>
          <p:pic>
            <p:nvPicPr>
              <p:cNvPr id="30" name="PA_图片 6">
                <a:extLst>
                  <a:ext uri="{FF2B5EF4-FFF2-40B4-BE49-F238E27FC236}">
                    <a16:creationId xmlns:a16="http://schemas.microsoft.com/office/drawing/2014/main" id="{B95543A8-4716-412F-842B-B8235BDD4ECB}"/>
                  </a:ext>
                </a:extLst>
              </p:cNvPr>
              <p:cNvPicPr>
                <a:picLocks noChangeAspect="1"/>
              </p:cNvPicPr>
              <p:nvPr>
                <p:custDataLst>
                  <p:tags r:id="rId1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3755490" y="2475060"/>
                <a:ext cx="1296450" cy="1286667"/>
              </a:xfrm>
              <a:prstGeom prst="rect">
                <a:avLst/>
              </a:prstGeom>
            </p:spPr>
          </p:pic>
          <p:pic>
            <p:nvPicPr>
              <p:cNvPr id="31" name="PA_图片 6">
                <a:extLst>
                  <a:ext uri="{FF2B5EF4-FFF2-40B4-BE49-F238E27FC236}">
                    <a16:creationId xmlns:a16="http://schemas.microsoft.com/office/drawing/2014/main" id="{FF06E1C1-991E-4CB5-BDC7-52E9708E5DEE}"/>
                  </a:ext>
                </a:extLst>
              </p:cNvPr>
              <p:cNvPicPr>
                <a:picLocks noChangeAspect="1"/>
              </p:cNvPicPr>
              <p:nvPr>
                <p:custDataLst>
                  <p:tags r:id="rId2"/>
                </p:custDataLst>
              </p:nvPr>
            </p:nvPicPr>
            <p:blipFill>
              <a:blip r:embed="rId8">
                <a:lum bright="70000" contrast="-70000"/>
              </a:blip>
              <a:stretch>
                <a:fillRect/>
              </a:stretch>
            </p:blipFill>
            <p:spPr>
              <a:xfrm>
                <a:off x="4358641" y="2653535"/>
                <a:ext cx="962354" cy="955091"/>
              </a:xfrm>
              <a:prstGeom prst="rect">
                <a:avLst/>
              </a:prstGeom>
            </p:spPr>
          </p:pic>
        </p:grp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D3195F6-D555-448F-BE62-10C7D9685017}"/>
                </a:ext>
              </a:extLst>
            </p:cNvPr>
            <p:cNvSpPr/>
            <p:nvPr/>
          </p:nvSpPr>
          <p:spPr>
            <a:xfrm>
              <a:off x="5156459" y="2413354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D07BE621-5AEA-4F61-A456-C55EAC0EB9CE}"/>
                </a:ext>
              </a:extLst>
            </p:cNvPr>
            <p:cNvSpPr/>
            <p:nvPr/>
          </p:nvSpPr>
          <p:spPr>
            <a:xfrm>
              <a:off x="6719144" y="4069858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97206571-3FBA-47AD-A5BC-71E45A8BBA8C}"/>
                </a:ext>
              </a:extLst>
            </p:cNvPr>
            <p:cNvSpPr/>
            <p:nvPr/>
          </p:nvSpPr>
          <p:spPr>
            <a:xfrm>
              <a:off x="4197290" y="3607594"/>
              <a:ext cx="1083389" cy="917260"/>
            </a:xfrm>
            <a:prstGeom prst="ellipse">
              <a:avLst/>
            </a:prstGeom>
            <a:solidFill>
              <a:srgbClr val="33319A">
                <a:alpha val="80000"/>
              </a:srgbClr>
            </a:solidFill>
            <a:ln>
              <a:noFill/>
            </a:ln>
            <a:effectLst>
              <a:softEdge rad="330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21F6447-ACEC-4FA8-BAB6-4EC5E588BE4D}"/>
              </a:ext>
            </a:extLst>
          </p:cNvPr>
          <p:cNvGrpSpPr/>
          <p:nvPr/>
        </p:nvGrpSpPr>
        <p:grpSpPr>
          <a:xfrm>
            <a:off x="0" y="5371396"/>
            <a:ext cx="12192000" cy="1486604"/>
            <a:chOff x="0" y="3982064"/>
            <a:chExt cx="12192000" cy="2875936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35880239-F84A-4CF8-B095-1F16E42BB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982064"/>
              <a:ext cx="6096000" cy="2875936"/>
            </a:xfrm>
            <a:prstGeom prst="rect">
              <a:avLst/>
            </a:prstGeom>
          </p:spPr>
        </p:pic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6316036B-53DF-41FD-AC91-8000878B0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982064"/>
              <a:ext cx="6096000" cy="28759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41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:fade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</TotalTime>
  <Words>2334</Words>
  <Application>Microsoft Office PowerPoint</Application>
  <PresentationFormat>宽屏</PresentationFormat>
  <Paragraphs>205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AdobeFangsongStd-Regular</vt:lpstr>
      <vt:lpstr>Gill Sans</vt:lpstr>
      <vt:lpstr>等线</vt:lpstr>
      <vt:lpstr>华文细黑</vt:lpstr>
      <vt:lpstr>微软雅黑</vt:lpstr>
      <vt:lpstr>Agency FB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ITTK</cp:lastModifiedBy>
  <cp:revision>18</cp:revision>
  <dcterms:created xsi:type="dcterms:W3CDTF">2017-08-18T03:02:00Z</dcterms:created>
  <dcterms:modified xsi:type="dcterms:W3CDTF">2018-10-24T07:21:01Z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